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66" r:id="rId3"/>
    <p:sldId id="267" r:id="rId4"/>
    <p:sldId id="268" r:id="rId5"/>
    <p:sldId id="269" r:id="rId6"/>
    <p:sldId id="270" r:id="rId7"/>
    <p:sldId id="271" r:id="rId8"/>
    <p:sldId id="274" r:id="rId9"/>
    <p:sldId id="261" r:id="rId10"/>
    <p:sldId id="262" r:id="rId11"/>
    <p:sldId id="257" r:id="rId12"/>
    <p:sldId id="258" r:id="rId13"/>
    <p:sldId id="260" r:id="rId14"/>
    <p:sldId id="259" r:id="rId15"/>
    <p:sldId id="276" r:id="rId16"/>
    <p:sldId id="275" r:id="rId17"/>
    <p:sldId id="277" r:id="rId18"/>
    <p:sldId id="265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964"/>
  </p:normalViewPr>
  <p:slideViewPr>
    <p:cSldViewPr snapToGrid="0" snapToObjects="1">
      <p:cViewPr varScale="1">
        <p:scale>
          <a:sx n="93" d="100"/>
          <a:sy n="93" d="100"/>
        </p:scale>
        <p:origin x="20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019CF6-F7A3-4172-926D-A2376134862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D3B0E5-865B-4C56-B00B-3D74A0A469F9}">
      <dgm:prSet/>
      <dgm:spPr/>
      <dgm:t>
        <a:bodyPr/>
        <a:lstStyle/>
        <a:p>
          <a:r>
            <a:rPr lang="en-GB"/>
            <a:t>Go through each component of your campaign</a:t>
          </a:r>
          <a:endParaRPr lang="en-US"/>
        </a:p>
      </dgm:t>
    </dgm:pt>
    <dgm:pt modelId="{6A947FBB-6C1E-48A2-9464-E7F8098AC8ED}" type="parTrans" cxnId="{84B4F233-B08B-4E80-AAF1-4883937281D9}">
      <dgm:prSet/>
      <dgm:spPr/>
      <dgm:t>
        <a:bodyPr/>
        <a:lstStyle/>
        <a:p>
          <a:endParaRPr lang="en-US"/>
        </a:p>
      </dgm:t>
    </dgm:pt>
    <dgm:pt modelId="{1A103857-B59C-4D4C-9F1A-9812C55F833F}" type="sibTrans" cxnId="{84B4F233-B08B-4E80-AAF1-4883937281D9}">
      <dgm:prSet/>
      <dgm:spPr/>
      <dgm:t>
        <a:bodyPr/>
        <a:lstStyle/>
        <a:p>
          <a:endParaRPr lang="en-US"/>
        </a:p>
      </dgm:t>
    </dgm:pt>
    <dgm:pt modelId="{15DD70E2-41DA-4117-A216-F3347629F7BB}">
      <dgm:prSet/>
      <dgm:spPr/>
      <dgm:t>
        <a:bodyPr/>
        <a:lstStyle/>
        <a:p>
          <a:r>
            <a:rPr lang="en-GB"/>
            <a:t>Say why you chose the crime, you chose</a:t>
          </a:r>
          <a:endParaRPr lang="en-US"/>
        </a:p>
      </dgm:t>
    </dgm:pt>
    <dgm:pt modelId="{06CEE668-3E3F-4082-88B0-BFFEA80EC7EB}" type="parTrans" cxnId="{C72FEB15-ACCC-4F92-9632-0A4550CCECFC}">
      <dgm:prSet/>
      <dgm:spPr/>
      <dgm:t>
        <a:bodyPr/>
        <a:lstStyle/>
        <a:p>
          <a:endParaRPr lang="en-US"/>
        </a:p>
      </dgm:t>
    </dgm:pt>
    <dgm:pt modelId="{6D19A093-689D-43A9-AAC5-B1489139DADF}" type="sibTrans" cxnId="{C72FEB15-ACCC-4F92-9632-0A4550CCECFC}">
      <dgm:prSet/>
      <dgm:spPr/>
      <dgm:t>
        <a:bodyPr/>
        <a:lstStyle/>
        <a:p>
          <a:endParaRPr lang="en-US"/>
        </a:p>
      </dgm:t>
    </dgm:pt>
    <dgm:pt modelId="{2994D8CC-6F69-4B62-9BB6-6EAD4FA2C8F3}">
      <dgm:prSet/>
      <dgm:spPr/>
      <dgm:t>
        <a:bodyPr/>
        <a:lstStyle/>
        <a:p>
          <a:r>
            <a:rPr lang="en-GB"/>
            <a:t>Evaluate your logo (is it eye-catching, it it effective)</a:t>
          </a:r>
          <a:endParaRPr lang="en-US"/>
        </a:p>
      </dgm:t>
    </dgm:pt>
    <dgm:pt modelId="{2C3C567A-312D-48D2-92FE-CD7171A1D415}" type="parTrans" cxnId="{73F1B8DE-E297-40DD-8D49-266E7F4C48FC}">
      <dgm:prSet/>
      <dgm:spPr/>
      <dgm:t>
        <a:bodyPr/>
        <a:lstStyle/>
        <a:p>
          <a:endParaRPr lang="en-US"/>
        </a:p>
      </dgm:t>
    </dgm:pt>
    <dgm:pt modelId="{FCBB7684-5681-4625-9032-BB31E76FBBF1}" type="sibTrans" cxnId="{73F1B8DE-E297-40DD-8D49-266E7F4C48FC}">
      <dgm:prSet/>
      <dgm:spPr/>
      <dgm:t>
        <a:bodyPr/>
        <a:lstStyle/>
        <a:p>
          <a:endParaRPr lang="en-US"/>
        </a:p>
      </dgm:t>
    </dgm:pt>
    <dgm:pt modelId="{D096CB3C-EE4A-426C-BF92-A12CA660C1C7}">
      <dgm:prSet/>
      <dgm:spPr/>
      <dgm:t>
        <a:bodyPr/>
        <a:lstStyle/>
        <a:p>
          <a:r>
            <a:rPr lang="en-GB"/>
            <a:t>Evaluate your slogan – is it powerful, persuasive or clever (all of these?)</a:t>
          </a:r>
          <a:endParaRPr lang="en-US"/>
        </a:p>
      </dgm:t>
    </dgm:pt>
    <dgm:pt modelId="{7246D849-3855-4AB4-866D-51D242514524}" type="parTrans" cxnId="{5A12E38E-DBA5-4F82-8C73-297849E7C795}">
      <dgm:prSet/>
      <dgm:spPr/>
      <dgm:t>
        <a:bodyPr/>
        <a:lstStyle/>
        <a:p>
          <a:endParaRPr lang="en-US"/>
        </a:p>
      </dgm:t>
    </dgm:pt>
    <dgm:pt modelId="{4B98C95E-2A3C-4AD3-90EE-579A8D81DF56}" type="sibTrans" cxnId="{5A12E38E-DBA5-4F82-8C73-297849E7C795}">
      <dgm:prSet/>
      <dgm:spPr/>
      <dgm:t>
        <a:bodyPr/>
        <a:lstStyle/>
        <a:p>
          <a:endParaRPr lang="en-US"/>
        </a:p>
      </dgm:t>
    </dgm:pt>
    <dgm:pt modelId="{307C5C56-471C-4AA5-A795-9B3EACC8BC92}">
      <dgm:prSet/>
      <dgm:spPr/>
      <dgm:t>
        <a:bodyPr/>
        <a:lstStyle/>
        <a:p>
          <a:r>
            <a:rPr lang="en-GB"/>
            <a:t>Evaluate your design – colours used</a:t>
          </a:r>
          <a:endParaRPr lang="en-US"/>
        </a:p>
      </dgm:t>
    </dgm:pt>
    <dgm:pt modelId="{E8F25F36-6236-43C4-90A7-866747A6C810}" type="parTrans" cxnId="{5592BC5F-E54D-4B5E-9CCC-F72861C2CF91}">
      <dgm:prSet/>
      <dgm:spPr/>
      <dgm:t>
        <a:bodyPr/>
        <a:lstStyle/>
        <a:p>
          <a:endParaRPr lang="en-US"/>
        </a:p>
      </dgm:t>
    </dgm:pt>
    <dgm:pt modelId="{C8EBF29D-DC08-4935-8B7D-6B8126524473}" type="sibTrans" cxnId="{5592BC5F-E54D-4B5E-9CCC-F72861C2CF91}">
      <dgm:prSet/>
      <dgm:spPr/>
      <dgm:t>
        <a:bodyPr/>
        <a:lstStyle/>
        <a:p>
          <a:endParaRPr lang="en-US"/>
        </a:p>
      </dgm:t>
    </dgm:pt>
    <dgm:pt modelId="{93E5C5E5-6E7A-4DD7-A03D-BA76FCFBB002}">
      <dgm:prSet/>
      <dgm:spPr/>
      <dgm:t>
        <a:bodyPr/>
        <a:lstStyle/>
        <a:p>
          <a:r>
            <a:rPr lang="en-GB"/>
            <a:t>Justify your target audience</a:t>
          </a:r>
          <a:endParaRPr lang="en-US"/>
        </a:p>
      </dgm:t>
    </dgm:pt>
    <dgm:pt modelId="{CC726EAA-F34E-4901-8A23-402751626995}" type="parTrans" cxnId="{989572AF-A914-47BD-AE66-15460107A0DF}">
      <dgm:prSet/>
      <dgm:spPr/>
      <dgm:t>
        <a:bodyPr/>
        <a:lstStyle/>
        <a:p>
          <a:endParaRPr lang="en-US"/>
        </a:p>
      </dgm:t>
    </dgm:pt>
    <dgm:pt modelId="{055B7EB8-2CD5-44C1-8657-5127D2D1E5B9}" type="sibTrans" cxnId="{989572AF-A914-47BD-AE66-15460107A0DF}">
      <dgm:prSet/>
      <dgm:spPr/>
      <dgm:t>
        <a:bodyPr/>
        <a:lstStyle/>
        <a:p>
          <a:endParaRPr lang="en-US"/>
        </a:p>
      </dgm:t>
    </dgm:pt>
    <dgm:pt modelId="{4DAC95D3-B6EB-48F0-9CBF-8148DE9CCA6F}">
      <dgm:prSet/>
      <dgm:spPr/>
      <dgm:t>
        <a:bodyPr/>
        <a:lstStyle/>
        <a:p>
          <a:r>
            <a:rPr lang="en-GB"/>
            <a:t>Explain why you used the social media, you used</a:t>
          </a:r>
          <a:endParaRPr lang="en-US"/>
        </a:p>
      </dgm:t>
    </dgm:pt>
    <dgm:pt modelId="{32E82519-232C-47B9-B052-C054C205FB79}" type="parTrans" cxnId="{8BE3CE4F-8379-4E1F-BE32-F8ADF8E1C084}">
      <dgm:prSet/>
      <dgm:spPr/>
      <dgm:t>
        <a:bodyPr/>
        <a:lstStyle/>
        <a:p>
          <a:endParaRPr lang="en-US"/>
        </a:p>
      </dgm:t>
    </dgm:pt>
    <dgm:pt modelId="{3BD960BC-CF9E-4E6D-931A-2B94B550A781}" type="sibTrans" cxnId="{8BE3CE4F-8379-4E1F-BE32-F8ADF8E1C084}">
      <dgm:prSet/>
      <dgm:spPr/>
      <dgm:t>
        <a:bodyPr/>
        <a:lstStyle/>
        <a:p>
          <a:endParaRPr lang="en-US"/>
        </a:p>
      </dgm:t>
    </dgm:pt>
    <dgm:pt modelId="{78B9DC29-A729-43A9-A420-6B92C3F086EB}">
      <dgm:prSet/>
      <dgm:spPr/>
      <dgm:t>
        <a:bodyPr/>
        <a:lstStyle/>
        <a:p>
          <a:r>
            <a:rPr lang="en-GB"/>
            <a:t>Finances – was your money well spent</a:t>
          </a:r>
          <a:endParaRPr lang="en-US"/>
        </a:p>
      </dgm:t>
    </dgm:pt>
    <dgm:pt modelId="{6C8BD660-2B87-4D94-94F4-76DBC24C2254}" type="parTrans" cxnId="{45B37F1F-C63E-4206-A3C1-FF5FEA71162E}">
      <dgm:prSet/>
      <dgm:spPr/>
      <dgm:t>
        <a:bodyPr/>
        <a:lstStyle/>
        <a:p>
          <a:endParaRPr lang="en-US"/>
        </a:p>
      </dgm:t>
    </dgm:pt>
    <dgm:pt modelId="{34763E9B-AB01-477F-92EA-ADB3EF8D09A4}" type="sibTrans" cxnId="{45B37F1F-C63E-4206-A3C1-FF5FEA71162E}">
      <dgm:prSet/>
      <dgm:spPr/>
      <dgm:t>
        <a:bodyPr/>
        <a:lstStyle/>
        <a:p>
          <a:endParaRPr lang="en-US"/>
        </a:p>
      </dgm:t>
    </dgm:pt>
    <dgm:pt modelId="{B081A7FE-3ECC-4798-9A05-39CF184423C9}">
      <dgm:prSet/>
      <dgm:spPr/>
      <dgm:t>
        <a:bodyPr/>
        <a:lstStyle/>
        <a:p>
          <a:r>
            <a:rPr lang="en-GB"/>
            <a:t>What impact will your campaign have on this crime</a:t>
          </a:r>
          <a:endParaRPr lang="en-US"/>
        </a:p>
      </dgm:t>
    </dgm:pt>
    <dgm:pt modelId="{B60F4238-5FF1-4F5C-93B1-7B49F70B013F}" type="parTrans" cxnId="{0D7856B8-4D57-430E-AEA5-CAF406711761}">
      <dgm:prSet/>
      <dgm:spPr/>
      <dgm:t>
        <a:bodyPr/>
        <a:lstStyle/>
        <a:p>
          <a:endParaRPr lang="en-US"/>
        </a:p>
      </dgm:t>
    </dgm:pt>
    <dgm:pt modelId="{27AD31E8-4DB7-422A-8F66-55667259E423}" type="sibTrans" cxnId="{0D7856B8-4D57-430E-AEA5-CAF406711761}">
      <dgm:prSet/>
      <dgm:spPr/>
      <dgm:t>
        <a:bodyPr/>
        <a:lstStyle/>
        <a:p>
          <a:endParaRPr lang="en-US"/>
        </a:p>
      </dgm:t>
    </dgm:pt>
    <dgm:pt modelId="{9195AD4D-624D-4623-AD7B-B1350830957C}">
      <dgm:prSet/>
      <dgm:spPr/>
      <dgm:t>
        <a:bodyPr/>
        <a:lstStyle/>
        <a:p>
          <a:r>
            <a:rPr lang="en-US" dirty="0"/>
            <a:t>What worked, what would you change</a:t>
          </a:r>
        </a:p>
      </dgm:t>
    </dgm:pt>
    <dgm:pt modelId="{F00B870C-BC4D-4387-906E-6D37789A1459}" type="parTrans" cxnId="{64C584CD-5693-43CA-8417-7AEB86D133E8}">
      <dgm:prSet/>
      <dgm:spPr/>
      <dgm:t>
        <a:bodyPr/>
        <a:lstStyle/>
        <a:p>
          <a:endParaRPr lang="en-US"/>
        </a:p>
      </dgm:t>
    </dgm:pt>
    <dgm:pt modelId="{FB80F9F2-B6AE-4F9B-A0AD-16AC1037DAE5}" type="sibTrans" cxnId="{64C584CD-5693-43CA-8417-7AEB86D133E8}">
      <dgm:prSet/>
      <dgm:spPr/>
      <dgm:t>
        <a:bodyPr/>
        <a:lstStyle/>
        <a:p>
          <a:endParaRPr lang="en-US"/>
        </a:p>
      </dgm:t>
    </dgm:pt>
    <dgm:pt modelId="{B9890352-ED3A-304D-9B5A-7D7C37BADAA4}" type="pres">
      <dgm:prSet presAssocID="{08019CF6-F7A3-4172-926D-A23761348623}" presName="diagram" presStyleCnt="0">
        <dgm:presLayoutVars>
          <dgm:dir/>
          <dgm:resizeHandles val="exact"/>
        </dgm:presLayoutVars>
      </dgm:prSet>
      <dgm:spPr/>
    </dgm:pt>
    <dgm:pt modelId="{1E0CAD02-28FE-1D4B-A10C-E7C4B0A2DBE1}" type="pres">
      <dgm:prSet presAssocID="{06D3B0E5-865B-4C56-B00B-3D74A0A469F9}" presName="node" presStyleLbl="node1" presStyleIdx="0" presStyleCnt="10">
        <dgm:presLayoutVars>
          <dgm:bulletEnabled val="1"/>
        </dgm:presLayoutVars>
      </dgm:prSet>
      <dgm:spPr/>
    </dgm:pt>
    <dgm:pt modelId="{5B7D631A-C3E6-4345-B870-311332B47435}" type="pres">
      <dgm:prSet presAssocID="{1A103857-B59C-4D4C-9F1A-9812C55F833F}" presName="sibTrans" presStyleCnt="0"/>
      <dgm:spPr/>
    </dgm:pt>
    <dgm:pt modelId="{03DBA06E-5D7D-434E-A05F-48F2AFEAE6BA}" type="pres">
      <dgm:prSet presAssocID="{15DD70E2-41DA-4117-A216-F3347629F7BB}" presName="node" presStyleLbl="node1" presStyleIdx="1" presStyleCnt="10">
        <dgm:presLayoutVars>
          <dgm:bulletEnabled val="1"/>
        </dgm:presLayoutVars>
      </dgm:prSet>
      <dgm:spPr/>
    </dgm:pt>
    <dgm:pt modelId="{0F7900C1-AE6F-E14F-A9D7-BA06C9F0616C}" type="pres">
      <dgm:prSet presAssocID="{6D19A093-689D-43A9-AAC5-B1489139DADF}" presName="sibTrans" presStyleCnt="0"/>
      <dgm:spPr/>
    </dgm:pt>
    <dgm:pt modelId="{B5DB29B1-3AE8-2D46-B194-FEB1EF17F136}" type="pres">
      <dgm:prSet presAssocID="{2994D8CC-6F69-4B62-9BB6-6EAD4FA2C8F3}" presName="node" presStyleLbl="node1" presStyleIdx="2" presStyleCnt="10">
        <dgm:presLayoutVars>
          <dgm:bulletEnabled val="1"/>
        </dgm:presLayoutVars>
      </dgm:prSet>
      <dgm:spPr/>
    </dgm:pt>
    <dgm:pt modelId="{30B9EFB4-01B8-CF49-9556-475053D5FA46}" type="pres">
      <dgm:prSet presAssocID="{FCBB7684-5681-4625-9032-BB31E76FBBF1}" presName="sibTrans" presStyleCnt="0"/>
      <dgm:spPr/>
    </dgm:pt>
    <dgm:pt modelId="{05FAD19C-2E5C-394B-9221-F17023949406}" type="pres">
      <dgm:prSet presAssocID="{D096CB3C-EE4A-426C-BF92-A12CA660C1C7}" presName="node" presStyleLbl="node1" presStyleIdx="3" presStyleCnt="10">
        <dgm:presLayoutVars>
          <dgm:bulletEnabled val="1"/>
        </dgm:presLayoutVars>
      </dgm:prSet>
      <dgm:spPr/>
    </dgm:pt>
    <dgm:pt modelId="{5FFCD736-502A-4347-B622-D2F72FBD7576}" type="pres">
      <dgm:prSet presAssocID="{4B98C95E-2A3C-4AD3-90EE-579A8D81DF56}" presName="sibTrans" presStyleCnt="0"/>
      <dgm:spPr/>
    </dgm:pt>
    <dgm:pt modelId="{395F5CAA-4F54-274C-9B69-CD7BC7302B50}" type="pres">
      <dgm:prSet presAssocID="{307C5C56-471C-4AA5-A795-9B3EACC8BC92}" presName="node" presStyleLbl="node1" presStyleIdx="4" presStyleCnt="10">
        <dgm:presLayoutVars>
          <dgm:bulletEnabled val="1"/>
        </dgm:presLayoutVars>
      </dgm:prSet>
      <dgm:spPr/>
    </dgm:pt>
    <dgm:pt modelId="{A4BFADAF-F456-9D46-BCF0-0A7E7D7AE10F}" type="pres">
      <dgm:prSet presAssocID="{C8EBF29D-DC08-4935-8B7D-6B8126524473}" presName="sibTrans" presStyleCnt="0"/>
      <dgm:spPr/>
    </dgm:pt>
    <dgm:pt modelId="{0D48B010-96D3-194D-B28F-347B8C9CF340}" type="pres">
      <dgm:prSet presAssocID="{93E5C5E5-6E7A-4DD7-A03D-BA76FCFBB002}" presName="node" presStyleLbl="node1" presStyleIdx="5" presStyleCnt="10">
        <dgm:presLayoutVars>
          <dgm:bulletEnabled val="1"/>
        </dgm:presLayoutVars>
      </dgm:prSet>
      <dgm:spPr/>
    </dgm:pt>
    <dgm:pt modelId="{201CC754-B283-6D4C-ACD2-050F45D28D51}" type="pres">
      <dgm:prSet presAssocID="{055B7EB8-2CD5-44C1-8657-5127D2D1E5B9}" presName="sibTrans" presStyleCnt="0"/>
      <dgm:spPr/>
    </dgm:pt>
    <dgm:pt modelId="{6E763A4F-ABB9-CF41-9ED6-F5E2C2962B78}" type="pres">
      <dgm:prSet presAssocID="{4DAC95D3-B6EB-48F0-9CBF-8148DE9CCA6F}" presName="node" presStyleLbl="node1" presStyleIdx="6" presStyleCnt="10">
        <dgm:presLayoutVars>
          <dgm:bulletEnabled val="1"/>
        </dgm:presLayoutVars>
      </dgm:prSet>
      <dgm:spPr/>
    </dgm:pt>
    <dgm:pt modelId="{36BC1084-6B30-ED4B-AB35-5CD1109138AA}" type="pres">
      <dgm:prSet presAssocID="{3BD960BC-CF9E-4E6D-931A-2B94B550A781}" presName="sibTrans" presStyleCnt="0"/>
      <dgm:spPr/>
    </dgm:pt>
    <dgm:pt modelId="{8EBE1FE8-6AA1-D546-9A4C-4044B73AF9F3}" type="pres">
      <dgm:prSet presAssocID="{78B9DC29-A729-43A9-A420-6B92C3F086EB}" presName="node" presStyleLbl="node1" presStyleIdx="7" presStyleCnt="10">
        <dgm:presLayoutVars>
          <dgm:bulletEnabled val="1"/>
        </dgm:presLayoutVars>
      </dgm:prSet>
      <dgm:spPr/>
    </dgm:pt>
    <dgm:pt modelId="{25D155F1-A1E1-4248-B147-B02BF3B4633B}" type="pres">
      <dgm:prSet presAssocID="{34763E9B-AB01-477F-92EA-ADB3EF8D09A4}" presName="sibTrans" presStyleCnt="0"/>
      <dgm:spPr/>
    </dgm:pt>
    <dgm:pt modelId="{CA2FD0D0-E878-E347-A541-8BD5B241DF2C}" type="pres">
      <dgm:prSet presAssocID="{B081A7FE-3ECC-4798-9A05-39CF184423C9}" presName="node" presStyleLbl="node1" presStyleIdx="8" presStyleCnt="10">
        <dgm:presLayoutVars>
          <dgm:bulletEnabled val="1"/>
        </dgm:presLayoutVars>
      </dgm:prSet>
      <dgm:spPr/>
    </dgm:pt>
    <dgm:pt modelId="{78889AA1-4C0A-DF48-87CB-7785B090F8D5}" type="pres">
      <dgm:prSet presAssocID="{27AD31E8-4DB7-422A-8F66-55667259E423}" presName="sibTrans" presStyleCnt="0"/>
      <dgm:spPr/>
    </dgm:pt>
    <dgm:pt modelId="{8EDB5C76-7D03-3A42-A5A7-80B6937B5045}" type="pres">
      <dgm:prSet presAssocID="{9195AD4D-624D-4623-AD7B-B1350830957C}" presName="node" presStyleLbl="node1" presStyleIdx="9" presStyleCnt="10">
        <dgm:presLayoutVars>
          <dgm:bulletEnabled val="1"/>
        </dgm:presLayoutVars>
      </dgm:prSet>
      <dgm:spPr/>
    </dgm:pt>
  </dgm:ptLst>
  <dgm:cxnLst>
    <dgm:cxn modelId="{B098140F-376B-9643-A310-3043BB378BE0}" type="presOf" srcId="{D096CB3C-EE4A-426C-BF92-A12CA660C1C7}" destId="{05FAD19C-2E5C-394B-9221-F17023949406}" srcOrd="0" destOrd="0" presId="urn:microsoft.com/office/officeart/2005/8/layout/default"/>
    <dgm:cxn modelId="{C72FEB15-ACCC-4F92-9632-0A4550CCECFC}" srcId="{08019CF6-F7A3-4172-926D-A23761348623}" destId="{15DD70E2-41DA-4117-A216-F3347629F7BB}" srcOrd="1" destOrd="0" parTransId="{06CEE668-3E3F-4082-88B0-BFFEA80EC7EB}" sibTransId="{6D19A093-689D-43A9-AAC5-B1489139DADF}"/>
    <dgm:cxn modelId="{45B37F1F-C63E-4206-A3C1-FF5FEA71162E}" srcId="{08019CF6-F7A3-4172-926D-A23761348623}" destId="{78B9DC29-A729-43A9-A420-6B92C3F086EB}" srcOrd="7" destOrd="0" parTransId="{6C8BD660-2B87-4D94-94F4-76DBC24C2254}" sibTransId="{34763E9B-AB01-477F-92EA-ADB3EF8D09A4}"/>
    <dgm:cxn modelId="{84B4F233-B08B-4E80-AAF1-4883937281D9}" srcId="{08019CF6-F7A3-4172-926D-A23761348623}" destId="{06D3B0E5-865B-4C56-B00B-3D74A0A469F9}" srcOrd="0" destOrd="0" parTransId="{6A947FBB-6C1E-48A2-9464-E7F8098AC8ED}" sibTransId="{1A103857-B59C-4D4C-9F1A-9812C55F833F}"/>
    <dgm:cxn modelId="{E7621B4C-8ADC-C949-BD0F-39CB7C916CAC}" type="presOf" srcId="{2994D8CC-6F69-4B62-9BB6-6EAD4FA2C8F3}" destId="{B5DB29B1-3AE8-2D46-B194-FEB1EF17F136}" srcOrd="0" destOrd="0" presId="urn:microsoft.com/office/officeart/2005/8/layout/default"/>
    <dgm:cxn modelId="{B773F24D-7D38-FA42-9031-D67AACFA256B}" type="presOf" srcId="{B081A7FE-3ECC-4798-9A05-39CF184423C9}" destId="{CA2FD0D0-E878-E347-A541-8BD5B241DF2C}" srcOrd="0" destOrd="0" presId="urn:microsoft.com/office/officeart/2005/8/layout/default"/>
    <dgm:cxn modelId="{8BE3CE4F-8379-4E1F-BE32-F8ADF8E1C084}" srcId="{08019CF6-F7A3-4172-926D-A23761348623}" destId="{4DAC95D3-B6EB-48F0-9CBF-8148DE9CCA6F}" srcOrd="6" destOrd="0" parTransId="{32E82519-232C-47B9-B052-C054C205FB79}" sibTransId="{3BD960BC-CF9E-4E6D-931A-2B94B550A781}"/>
    <dgm:cxn modelId="{5592BC5F-E54D-4B5E-9CCC-F72861C2CF91}" srcId="{08019CF6-F7A3-4172-926D-A23761348623}" destId="{307C5C56-471C-4AA5-A795-9B3EACC8BC92}" srcOrd="4" destOrd="0" parTransId="{E8F25F36-6236-43C4-90A7-866747A6C810}" sibTransId="{C8EBF29D-DC08-4935-8B7D-6B8126524473}"/>
    <dgm:cxn modelId="{9833037E-11EB-404D-9CC8-96AC4ACE1E08}" type="presOf" srcId="{307C5C56-471C-4AA5-A795-9B3EACC8BC92}" destId="{395F5CAA-4F54-274C-9B69-CD7BC7302B50}" srcOrd="0" destOrd="0" presId="urn:microsoft.com/office/officeart/2005/8/layout/default"/>
    <dgm:cxn modelId="{5A12E38E-DBA5-4F82-8C73-297849E7C795}" srcId="{08019CF6-F7A3-4172-926D-A23761348623}" destId="{D096CB3C-EE4A-426C-BF92-A12CA660C1C7}" srcOrd="3" destOrd="0" parTransId="{7246D849-3855-4AB4-866D-51D242514524}" sibTransId="{4B98C95E-2A3C-4AD3-90EE-579A8D81DF56}"/>
    <dgm:cxn modelId="{989572AF-A914-47BD-AE66-15460107A0DF}" srcId="{08019CF6-F7A3-4172-926D-A23761348623}" destId="{93E5C5E5-6E7A-4DD7-A03D-BA76FCFBB002}" srcOrd="5" destOrd="0" parTransId="{CC726EAA-F34E-4901-8A23-402751626995}" sibTransId="{055B7EB8-2CD5-44C1-8657-5127D2D1E5B9}"/>
    <dgm:cxn modelId="{B7A2F5B1-0435-B548-BAD5-DB012598A3BD}" type="presOf" srcId="{93E5C5E5-6E7A-4DD7-A03D-BA76FCFBB002}" destId="{0D48B010-96D3-194D-B28F-347B8C9CF340}" srcOrd="0" destOrd="0" presId="urn:microsoft.com/office/officeart/2005/8/layout/default"/>
    <dgm:cxn modelId="{0D7856B8-4D57-430E-AEA5-CAF406711761}" srcId="{08019CF6-F7A3-4172-926D-A23761348623}" destId="{B081A7FE-3ECC-4798-9A05-39CF184423C9}" srcOrd="8" destOrd="0" parTransId="{B60F4238-5FF1-4F5C-93B1-7B49F70B013F}" sibTransId="{27AD31E8-4DB7-422A-8F66-55667259E423}"/>
    <dgm:cxn modelId="{110D22BD-BCF2-D34C-8534-B80C8EF37AD8}" type="presOf" srcId="{06D3B0E5-865B-4C56-B00B-3D74A0A469F9}" destId="{1E0CAD02-28FE-1D4B-A10C-E7C4B0A2DBE1}" srcOrd="0" destOrd="0" presId="urn:microsoft.com/office/officeart/2005/8/layout/default"/>
    <dgm:cxn modelId="{75172FC6-2FDD-194F-A59B-551DACB719D8}" type="presOf" srcId="{15DD70E2-41DA-4117-A216-F3347629F7BB}" destId="{03DBA06E-5D7D-434E-A05F-48F2AFEAE6BA}" srcOrd="0" destOrd="0" presId="urn:microsoft.com/office/officeart/2005/8/layout/default"/>
    <dgm:cxn modelId="{64C584CD-5693-43CA-8417-7AEB86D133E8}" srcId="{08019CF6-F7A3-4172-926D-A23761348623}" destId="{9195AD4D-624D-4623-AD7B-B1350830957C}" srcOrd="9" destOrd="0" parTransId="{F00B870C-BC4D-4387-906E-6D37789A1459}" sibTransId="{FB80F9F2-B6AE-4F9B-A0AD-16AC1037DAE5}"/>
    <dgm:cxn modelId="{06574FDE-D676-074F-A854-9EE8CBD2DFED}" type="presOf" srcId="{08019CF6-F7A3-4172-926D-A23761348623}" destId="{B9890352-ED3A-304D-9B5A-7D7C37BADAA4}" srcOrd="0" destOrd="0" presId="urn:microsoft.com/office/officeart/2005/8/layout/default"/>
    <dgm:cxn modelId="{73F1B8DE-E297-40DD-8D49-266E7F4C48FC}" srcId="{08019CF6-F7A3-4172-926D-A23761348623}" destId="{2994D8CC-6F69-4B62-9BB6-6EAD4FA2C8F3}" srcOrd="2" destOrd="0" parTransId="{2C3C567A-312D-48D2-92FE-CD7171A1D415}" sibTransId="{FCBB7684-5681-4625-9032-BB31E76FBBF1}"/>
    <dgm:cxn modelId="{D82C6FE7-13D6-394F-B697-731ACE5D337B}" type="presOf" srcId="{9195AD4D-624D-4623-AD7B-B1350830957C}" destId="{8EDB5C76-7D03-3A42-A5A7-80B6937B5045}" srcOrd="0" destOrd="0" presId="urn:microsoft.com/office/officeart/2005/8/layout/default"/>
    <dgm:cxn modelId="{CDEC79F7-0C83-D14D-895E-C69863DC3362}" type="presOf" srcId="{4DAC95D3-B6EB-48F0-9CBF-8148DE9CCA6F}" destId="{6E763A4F-ABB9-CF41-9ED6-F5E2C2962B78}" srcOrd="0" destOrd="0" presId="urn:microsoft.com/office/officeart/2005/8/layout/default"/>
    <dgm:cxn modelId="{3E8708FD-4177-044E-B9FE-D4C8213ADC6B}" type="presOf" srcId="{78B9DC29-A729-43A9-A420-6B92C3F086EB}" destId="{8EBE1FE8-6AA1-D546-9A4C-4044B73AF9F3}" srcOrd="0" destOrd="0" presId="urn:microsoft.com/office/officeart/2005/8/layout/default"/>
    <dgm:cxn modelId="{9AE87937-A7A7-3D49-953F-904BB2F23BF6}" type="presParOf" srcId="{B9890352-ED3A-304D-9B5A-7D7C37BADAA4}" destId="{1E0CAD02-28FE-1D4B-A10C-E7C4B0A2DBE1}" srcOrd="0" destOrd="0" presId="urn:microsoft.com/office/officeart/2005/8/layout/default"/>
    <dgm:cxn modelId="{A4B938AF-FC39-8948-B11B-029C4A75724E}" type="presParOf" srcId="{B9890352-ED3A-304D-9B5A-7D7C37BADAA4}" destId="{5B7D631A-C3E6-4345-B870-311332B47435}" srcOrd="1" destOrd="0" presId="urn:microsoft.com/office/officeart/2005/8/layout/default"/>
    <dgm:cxn modelId="{7E90AF54-D0E5-904E-9756-FDEFC18A16DE}" type="presParOf" srcId="{B9890352-ED3A-304D-9B5A-7D7C37BADAA4}" destId="{03DBA06E-5D7D-434E-A05F-48F2AFEAE6BA}" srcOrd="2" destOrd="0" presId="urn:microsoft.com/office/officeart/2005/8/layout/default"/>
    <dgm:cxn modelId="{C5BE3C3F-D0A9-B54B-B75D-93933D67ADEB}" type="presParOf" srcId="{B9890352-ED3A-304D-9B5A-7D7C37BADAA4}" destId="{0F7900C1-AE6F-E14F-A9D7-BA06C9F0616C}" srcOrd="3" destOrd="0" presId="urn:microsoft.com/office/officeart/2005/8/layout/default"/>
    <dgm:cxn modelId="{C7D2198F-52BE-5748-83B7-E7C4AAAC7C1A}" type="presParOf" srcId="{B9890352-ED3A-304D-9B5A-7D7C37BADAA4}" destId="{B5DB29B1-3AE8-2D46-B194-FEB1EF17F136}" srcOrd="4" destOrd="0" presId="urn:microsoft.com/office/officeart/2005/8/layout/default"/>
    <dgm:cxn modelId="{FA64884B-C839-1D45-B56A-5604513E625A}" type="presParOf" srcId="{B9890352-ED3A-304D-9B5A-7D7C37BADAA4}" destId="{30B9EFB4-01B8-CF49-9556-475053D5FA46}" srcOrd="5" destOrd="0" presId="urn:microsoft.com/office/officeart/2005/8/layout/default"/>
    <dgm:cxn modelId="{122BC6D1-4673-974C-9278-E9FB79F1055A}" type="presParOf" srcId="{B9890352-ED3A-304D-9B5A-7D7C37BADAA4}" destId="{05FAD19C-2E5C-394B-9221-F17023949406}" srcOrd="6" destOrd="0" presId="urn:microsoft.com/office/officeart/2005/8/layout/default"/>
    <dgm:cxn modelId="{B2C70614-20C0-AA45-BBF3-73E4C416E42D}" type="presParOf" srcId="{B9890352-ED3A-304D-9B5A-7D7C37BADAA4}" destId="{5FFCD736-502A-4347-B622-D2F72FBD7576}" srcOrd="7" destOrd="0" presId="urn:microsoft.com/office/officeart/2005/8/layout/default"/>
    <dgm:cxn modelId="{9A91B7BD-2299-324E-84D0-4CD1E48DC2A4}" type="presParOf" srcId="{B9890352-ED3A-304D-9B5A-7D7C37BADAA4}" destId="{395F5CAA-4F54-274C-9B69-CD7BC7302B50}" srcOrd="8" destOrd="0" presId="urn:microsoft.com/office/officeart/2005/8/layout/default"/>
    <dgm:cxn modelId="{8CC9DB30-CA78-B04C-83CE-8E59D4DE1B45}" type="presParOf" srcId="{B9890352-ED3A-304D-9B5A-7D7C37BADAA4}" destId="{A4BFADAF-F456-9D46-BCF0-0A7E7D7AE10F}" srcOrd="9" destOrd="0" presId="urn:microsoft.com/office/officeart/2005/8/layout/default"/>
    <dgm:cxn modelId="{44E83565-7AF2-D74E-834F-49B79E8DD880}" type="presParOf" srcId="{B9890352-ED3A-304D-9B5A-7D7C37BADAA4}" destId="{0D48B010-96D3-194D-B28F-347B8C9CF340}" srcOrd="10" destOrd="0" presId="urn:microsoft.com/office/officeart/2005/8/layout/default"/>
    <dgm:cxn modelId="{032B4F63-74BF-DF49-B1C6-8416F8A2EA7E}" type="presParOf" srcId="{B9890352-ED3A-304D-9B5A-7D7C37BADAA4}" destId="{201CC754-B283-6D4C-ACD2-050F45D28D51}" srcOrd="11" destOrd="0" presId="urn:microsoft.com/office/officeart/2005/8/layout/default"/>
    <dgm:cxn modelId="{213F42E0-4DA8-224A-BFA3-3A9F2C17F41E}" type="presParOf" srcId="{B9890352-ED3A-304D-9B5A-7D7C37BADAA4}" destId="{6E763A4F-ABB9-CF41-9ED6-F5E2C2962B78}" srcOrd="12" destOrd="0" presId="urn:microsoft.com/office/officeart/2005/8/layout/default"/>
    <dgm:cxn modelId="{C40D7D93-ACC7-B548-857E-1A889C847C14}" type="presParOf" srcId="{B9890352-ED3A-304D-9B5A-7D7C37BADAA4}" destId="{36BC1084-6B30-ED4B-AB35-5CD1109138AA}" srcOrd="13" destOrd="0" presId="urn:microsoft.com/office/officeart/2005/8/layout/default"/>
    <dgm:cxn modelId="{29C922B4-0EFE-8E4C-9C6F-1358DE8C6663}" type="presParOf" srcId="{B9890352-ED3A-304D-9B5A-7D7C37BADAA4}" destId="{8EBE1FE8-6AA1-D546-9A4C-4044B73AF9F3}" srcOrd="14" destOrd="0" presId="urn:microsoft.com/office/officeart/2005/8/layout/default"/>
    <dgm:cxn modelId="{73B65CC3-F31B-4E4E-B4F6-F975F959C674}" type="presParOf" srcId="{B9890352-ED3A-304D-9B5A-7D7C37BADAA4}" destId="{25D155F1-A1E1-4248-B147-B02BF3B4633B}" srcOrd="15" destOrd="0" presId="urn:microsoft.com/office/officeart/2005/8/layout/default"/>
    <dgm:cxn modelId="{CA518CD8-AE6E-6342-A08F-5EBBC08DC3F5}" type="presParOf" srcId="{B9890352-ED3A-304D-9B5A-7D7C37BADAA4}" destId="{CA2FD0D0-E878-E347-A541-8BD5B241DF2C}" srcOrd="16" destOrd="0" presId="urn:microsoft.com/office/officeart/2005/8/layout/default"/>
    <dgm:cxn modelId="{F8751C1E-C7A3-8040-827C-B927A5BAB3EE}" type="presParOf" srcId="{B9890352-ED3A-304D-9B5A-7D7C37BADAA4}" destId="{78889AA1-4C0A-DF48-87CB-7785B090F8D5}" srcOrd="17" destOrd="0" presId="urn:microsoft.com/office/officeart/2005/8/layout/default"/>
    <dgm:cxn modelId="{336916BF-862F-1848-94ED-023109533BA7}" type="presParOf" srcId="{B9890352-ED3A-304D-9B5A-7D7C37BADAA4}" destId="{8EDB5C76-7D03-3A42-A5A7-80B6937B5045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6B56C8-5917-4F7E-9836-842DCD653ADC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5AD89B1-F6B8-4D41-A5C6-71696191C0BF}">
      <dgm:prSet/>
      <dgm:spPr/>
      <dgm:t>
        <a:bodyPr/>
        <a:lstStyle/>
        <a:p>
          <a:r>
            <a:rPr lang="en-GB"/>
            <a:t>Justify Everything you have done (target audience; social media and materials; any other methods; name, logo and slogan)</a:t>
          </a:r>
          <a:endParaRPr lang="en-US"/>
        </a:p>
      </dgm:t>
    </dgm:pt>
    <dgm:pt modelId="{1F15208A-44BE-42C2-B2FC-3070141B7762}" type="parTrans" cxnId="{04D4185D-BCF9-47AB-A765-6A0CCA0B3318}">
      <dgm:prSet/>
      <dgm:spPr/>
      <dgm:t>
        <a:bodyPr/>
        <a:lstStyle/>
        <a:p>
          <a:endParaRPr lang="en-US"/>
        </a:p>
      </dgm:t>
    </dgm:pt>
    <dgm:pt modelId="{FD135094-E841-4211-AD75-2D1773B044D2}" type="sibTrans" cxnId="{04D4185D-BCF9-47AB-A765-6A0CCA0B331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E0AC9D7-BF94-4144-BF3C-9B762839A604}">
      <dgm:prSet/>
      <dgm:spPr/>
      <dgm:t>
        <a:bodyPr/>
        <a:lstStyle/>
        <a:p>
          <a:r>
            <a:rPr lang="en-GB"/>
            <a:t>Include a timeline</a:t>
          </a:r>
          <a:endParaRPr lang="en-US"/>
        </a:p>
      </dgm:t>
    </dgm:pt>
    <dgm:pt modelId="{E96199D0-00BB-4458-9121-E17104C88CED}" type="parTrans" cxnId="{80C72CB0-85FF-4DA2-9479-D1825155CFF6}">
      <dgm:prSet/>
      <dgm:spPr/>
      <dgm:t>
        <a:bodyPr/>
        <a:lstStyle/>
        <a:p>
          <a:endParaRPr lang="en-US"/>
        </a:p>
      </dgm:t>
    </dgm:pt>
    <dgm:pt modelId="{E7BDD84A-E4C7-452F-A371-163B23560FD9}" type="sibTrans" cxnId="{80C72CB0-85FF-4DA2-9479-D1825155CFF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B617FB4-E496-4DE1-A2B3-4F7575F3F74A}">
      <dgm:prSet/>
      <dgm:spPr/>
      <dgm:t>
        <a:bodyPr/>
        <a:lstStyle/>
        <a:p>
          <a:r>
            <a:rPr lang="en-GB"/>
            <a:t>Include finance</a:t>
          </a:r>
          <a:endParaRPr lang="en-US"/>
        </a:p>
      </dgm:t>
    </dgm:pt>
    <dgm:pt modelId="{3C5AA3A8-7A0B-4E2D-981B-1CE01CEDC648}" type="parTrans" cxnId="{14187138-590C-4A7E-9787-16FEA220BE19}">
      <dgm:prSet/>
      <dgm:spPr/>
      <dgm:t>
        <a:bodyPr/>
        <a:lstStyle/>
        <a:p>
          <a:endParaRPr lang="en-US"/>
        </a:p>
      </dgm:t>
    </dgm:pt>
    <dgm:pt modelId="{869E5DBB-D6F8-40C9-BE70-AC7C568D7991}" type="sibTrans" cxnId="{14187138-590C-4A7E-9787-16FEA220BE19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A801878E-4A26-4E22-AA13-D052449A974D}">
      <dgm:prSet/>
      <dgm:spPr/>
      <dgm:t>
        <a:bodyPr/>
        <a:lstStyle/>
        <a:p>
          <a:r>
            <a:rPr lang="en-GB"/>
            <a:t>Evaluate your campaign</a:t>
          </a:r>
          <a:endParaRPr lang="en-US"/>
        </a:p>
      </dgm:t>
    </dgm:pt>
    <dgm:pt modelId="{7DE114B4-07AA-4037-AD67-EF5C1D13A1C4}" type="parTrans" cxnId="{939AD1DF-94A3-41CC-8F07-B54078C09857}">
      <dgm:prSet/>
      <dgm:spPr/>
      <dgm:t>
        <a:bodyPr/>
        <a:lstStyle/>
        <a:p>
          <a:endParaRPr lang="en-US"/>
        </a:p>
      </dgm:t>
    </dgm:pt>
    <dgm:pt modelId="{A9C91043-9C08-49C8-8481-E2C94C6DA435}" type="sibTrans" cxnId="{939AD1DF-94A3-41CC-8F07-B54078C09857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D9B04BCE-5FBE-C04E-82E6-35CEF8CE2B52}" type="pres">
      <dgm:prSet presAssocID="{AC6B56C8-5917-4F7E-9836-842DCD653ADC}" presName="Name0" presStyleCnt="0">
        <dgm:presLayoutVars>
          <dgm:animLvl val="lvl"/>
          <dgm:resizeHandles val="exact"/>
        </dgm:presLayoutVars>
      </dgm:prSet>
      <dgm:spPr/>
    </dgm:pt>
    <dgm:pt modelId="{B7C5D67F-C2BB-B64D-BCE3-5F113F52AD01}" type="pres">
      <dgm:prSet presAssocID="{A5AD89B1-F6B8-4D41-A5C6-71696191C0BF}" presName="compositeNode" presStyleCnt="0">
        <dgm:presLayoutVars>
          <dgm:bulletEnabled val="1"/>
        </dgm:presLayoutVars>
      </dgm:prSet>
      <dgm:spPr/>
    </dgm:pt>
    <dgm:pt modelId="{372F4751-CE05-774D-B01A-205E65F541D5}" type="pres">
      <dgm:prSet presAssocID="{A5AD89B1-F6B8-4D41-A5C6-71696191C0BF}" presName="bgRect" presStyleLbl="bgAccFollowNode1" presStyleIdx="0" presStyleCnt="4"/>
      <dgm:spPr/>
    </dgm:pt>
    <dgm:pt modelId="{B7E85254-2779-EE41-A932-367A0598AB0C}" type="pres">
      <dgm:prSet presAssocID="{FD135094-E841-4211-AD75-2D1773B044D2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6D24A0AA-38A0-B04F-95C7-6CAA4B617A2D}" type="pres">
      <dgm:prSet presAssocID="{A5AD89B1-F6B8-4D41-A5C6-71696191C0BF}" presName="bottomLine" presStyleLbl="alignNode1" presStyleIdx="1" presStyleCnt="8">
        <dgm:presLayoutVars/>
      </dgm:prSet>
      <dgm:spPr/>
    </dgm:pt>
    <dgm:pt modelId="{BCA8E17D-8BDC-3549-9540-236E501D5685}" type="pres">
      <dgm:prSet presAssocID="{A5AD89B1-F6B8-4D41-A5C6-71696191C0BF}" presName="nodeText" presStyleLbl="bgAccFollowNode1" presStyleIdx="0" presStyleCnt="4">
        <dgm:presLayoutVars>
          <dgm:bulletEnabled val="1"/>
        </dgm:presLayoutVars>
      </dgm:prSet>
      <dgm:spPr/>
    </dgm:pt>
    <dgm:pt modelId="{21896AE7-DA18-804B-8BDB-61DDC27C6AD2}" type="pres">
      <dgm:prSet presAssocID="{FD135094-E841-4211-AD75-2D1773B044D2}" presName="sibTrans" presStyleCnt="0"/>
      <dgm:spPr/>
    </dgm:pt>
    <dgm:pt modelId="{6137CB73-5C84-3A4B-979B-E32FC73FD1AD}" type="pres">
      <dgm:prSet presAssocID="{AE0AC9D7-BF94-4144-BF3C-9B762839A604}" presName="compositeNode" presStyleCnt="0">
        <dgm:presLayoutVars>
          <dgm:bulletEnabled val="1"/>
        </dgm:presLayoutVars>
      </dgm:prSet>
      <dgm:spPr/>
    </dgm:pt>
    <dgm:pt modelId="{C0C51007-F5C3-2947-8170-8B8470AB5212}" type="pres">
      <dgm:prSet presAssocID="{AE0AC9D7-BF94-4144-BF3C-9B762839A604}" presName="bgRect" presStyleLbl="bgAccFollowNode1" presStyleIdx="1" presStyleCnt="4"/>
      <dgm:spPr/>
    </dgm:pt>
    <dgm:pt modelId="{5989CD26-F7D2-D943-A63E-D3B744428D38}" type="pres">
      <dgm:prSet presAssocID="{E7BDD84A-E4C7-452F-A371-163B23560FD9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84F5900C-C632-9249-9F37-1644710D75AD}" type="pres">
      <dgm:prSet presAssocID="{AE0AC9D7-BF94-4144-BF3C-9B762839A604}" presName="bottomLine" presStyleLbl="alignNode1" presStyleIdx="3" presStyleCnt="8">
        <dgm:presLayoutVars/>
      </dgm:prSet>
      <dgm:spPr/>
    </dgm:pt>
    <dgm:pt modelId="{D4FD9BE6-7781-2247-89B6-47F232F8F3BB}" type="pres">
      <dgm:prSet presAssocID="{AE0AC9D7-BF94-4144-BF3C-9B762839A604}" presName="nodeText" presStyleLbl="bgAccFollowNode1" presStyleIdx="1" presStyleCnt="4">
        <dgm:presLayoutVars>
          <dgm:bulletEnabled val="1"/>
        </dgm:presLayoutVars>
      </dgm:prSet>
      <dgm:spPr/>
    </dgm:pt>
    <dgm:pt modelId="{50E52B57-87C1-8843-81AD-E7E0D95FB178}" type="pres">
      <dgm:prSet presAssocID="{E7BDD84A-E4C7-452F-A371-163B23560FD9}" presName="sibTrans" presStyleCnt="0"/>
      <dgm:spPr/>
    </dgm:pt>
    <dgm:pt modelId="{E939E2D0-A573-F342-BAFE-55C315874813}" type="pres">
      <dgm:prSet presAssocID="{DB617FB4-E496-4DE1-A2B3-4F7575F3F74A}" presName="compositeNode" presStyleCnt="0">
        <dgm:presLayoutVars>
          <dgm:bulletEnabled val="1"/>
        </dgm:presLayoutVars>
      </dgm:prSet>
      <dgm:spPr/>
    </dgm:pt>
    <dgm:pt modelId="{2F7F081E-4B9C-B14A-B9E6-F76C7CC8C2AC}" type="pres">
      <dgm:prSet presAssocID="{DB617FB4-E496-4DE1-A2B3-4F7575F3F74A}" presName="bgRect" presStyleLbl="bgAccFollowNode1" presStyleIdx="2" presStyleCnt="4"/>
      <dgm:spPr/>
    </dgm:pt>
    <dgm:pt modelId="{0D2C967B-D086-6D41-BFCB-8F942AD14FA1}" type="pres">
      <dgm:prSet presAssocID="{869E5DBB-D6F8-40C9-BE70-AC7C568D7991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36432980-0768-7148-B6CE-7541FB71A3F7}" type="pres">
      <dgm:prSet presAssocID="{DB617FB4-E496-4DE1-A2B3-4F7575F3F74A}" presName="bottomLine" presStyleLbl="alignNode1" presStyleIdx="5" presStyleCnt="8">
        <dgm:presLayoutVars/>
      </dgm:prSet>
      <dgm:spPr/>
    </dgm:pt>
    <dgm:pt modelId="{C4A23D4C-E46D-744B-80EF-EE1C8EF5B5FE}" type="pres">
      <dgm:prSet presAssocID="{DB617FB4-E496-4DE1-A2B3-4F7575F3F74A}" presName="nodeText" presStyleLbl="bgAccFollowNode1" presStyleIdx="2" presStyleCnt="4">
        <dgm:presLayoutVars>
          <dgm:bulletEnabled val="1"/>
        </dgm:presLayoutVars>
      </dgm:prSet>
      <dgm:spPr/>
    </dgm:pt>
    <dgm:pt modelId="{7FD5A4CE-5DBD-BA4D-B17B-ADD98ED6747C}" type="pres">
      <dgm:prSet presAssocID="{869E5DBB-D6F8-40C9-BE70-AC7C568D7991}" presName="sibTrans" presStyleCnt="0"/>
      <dgm:spPr/>
    </dgm:pt>
    <dgm:pt modelId="{40FFD567-7301-304B-A607-AB4CB1A24565}" type="pres">
      <dgm:prSet presAssocID="{A801878E-4A26-4E22-AA13-D052449A974D}" presName="compositeNode" presStyleCnt="0">
        <dgm:presLayoutVars>
          <dgm:bulletEnabled val="1"/>
        </dgm:presLayoutVars>
      </dgm:prSet>
      <dgm:spPr/>
    </dgm:pt>
    <dgm:pt modelId="{04F2863B-0FBA-DB45-8C60-E98DCCD193DC}" type="pres">
      <dgm:prSet presAssocID="{A801878E-4A26-4E22-AA13-D052449A974D}" presName="bgRect" presStyleLbl="bgAccFollowNode1" presStyleIdx="3" presStyleCnt="4"/>
      <dgm:spPr/>
    </dgm:pt>
    <dgm:pt modelId="{B4B12CE3-FFEB-174A-8D97-3D9F853D184C}" type="pres">
      <dgm:prSet presAssocID="{A9C91043-9C08-49C8-8481-E2C94C6DA435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49A4BED1-0256-3648-B647-553659231C7D}" type="pres">
      <dgm:prSet presAssocID="{A801878E-4A26-4E22-AA13-D052449A974D}" presName="bottomLine" presStyleLbl="alignNode1" presStyleIdx="7" presStyleCnt="8">
        <dgm:presLayoutVars/>
      </dgm:prSet>
      <dgm:spPr/>
    </dgm:pt>
    <dgm:pt modelId="{B2C66BD2-0F7F-F34D-94C3-BD9F361A41DB}" type="pres">
      <dgm:prSet presAssocID="{A801878E-4A26-4E22-AA13-D052449A974D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56DA3B0C-016B-6B4C-AE8B-D66FA2F8B35F}" type="presOf" srcId="{AC6B56C8-5917-4F7E-9836-842DCD653ADC}" destId="{D9B04BCE-5FBE-C04E-82E6-35CEF8CE2B52}" srcOrd="0" destOrd="0" presId="urn:microsoft.com/office/officeart/2016/7/layout/BasicLinearProcessNumbered"/>
    <dgm:cxn modelId="{F7E7B715-1BDF-1D4E-9DAB-AAE9981103DD}" type="presOf" srcId="{A5AD89B1-F6B8-4D41-A5C6-71696191C0BF}" destId="{BCA8E17D-8BDC-3549-9540-236E501D5685}" srcOrd="1" destOrd="0" presId="urn:microsoft.com/office/officeart/2016/7/layout/BasicLinearProcessNumbered"/>
    <dgm:cxn modelId="{69974C19-1451-034D-BC1D-3898B8622ACB}" type="presOf" srcId="{A801878E-4A26-4E22-AA13-D052449A974D}" destId="{04F2863B-0FBA-DB45-8C60-E98DCCD193DC}" srcOrd="0" destOrd="0" presId="urn:microsoft.com/office/officeart/2016/7/layout/BasicLinearProcessNumbered"/>
    <dgm:cxn modelId="{4E45E31A-993D-A940-A806-38207825CEA6}" type="presOf" srcId="{A801878E-4A26-4E22-AA13-D052449A974D}" destId="{B2C66BD2-0F7F-F34D-94C3-BD9F361A41DB}" srcOrd="1" destOrd="0" presId="urn:microsoft.com/office/officeart/2016/7/layout/BasicLinearProcessNumbered"/>
    <dgm:cxn modelId="{14187138-590C-4A7E-9787-16FEA220BE19}" srcId="{AC6B56C8-5917-4F7E-9836-842DCD653ADC}" destId="{DB617FB4-E496-4DE1-A2B3-4F7575F3F74A}" srcOrd="2" destOrd="0" parTransId="{3C5AA3A8-7A0B-4E2D-981B-1CE01CEDC648}" sibTransId="{869E5DBB-D6F8-40C9-BE70-AC7C568D7991}"/>
    <dgm:cxn modelId="{04D4185D-BCF9-47AB-A765-6A0CCA0B3318}" srcId="{AC6B56C8-5917-4F7E-9836-842DCD653ADC}" destId="{A5AD89B1-F6B8-4D41-A5C6-71696191C0BF}" srcOrd="0" destOrd="0" parTransId="{1F15208A-44BE-42C2-B2FC-3070141B7762}" sibTransId="{FD135094-E841-4211-AD75-2D1773B044D2}"/>
    <dgm:cxn modelId="{F565915D-C33B-D641-8A0F-F308FE019EE3}" type="presOf" srcId="{A9C91043-9C08-49C8-8481-E2C94C6DA435}" destId="{B4B12CE3-FFEB-174A-8D97-3D9F853D184C}" srcOrd="0" destOrd="0" presId="urn:microsoft.com/office/officeart/2016/7/layout/BasicLinearProcessNumbered"/>
    <dgm:cxn modelId="{2ADE4273-38D7-0D46-9CF5-7697CB2AB60B}" type="presOf" srcId="{A5AD89B1-F6B8-4D41-A5C6-71696191C0BF}" destId="{372F4751-CE05-774D-B01A-205E65F541D5}" srcOrd="0" destOrd="0" presId="urn:microsoft.com/office/officeart/2016/7/layout/BasicLinearProcessNumbered"/>
    <dgm:cxn modelId="{196ECC86-4487-DF4A-855D-DE984592339F}" type="presOf" srcId="{E7BDD84A-E4C7-452F-A371-163B23560FD9}" destId="{5989CD26-F7D2-D943-A63E-D3B744428D38}" srcOrd="0" destOrd="0" presId="urn:microsoft.com/office/officeart/2016/7/layout/BasicLinearProcessNumbered"/>
    <dgm:cxn modelId="{AA3B3E87-0147-B24F-9A49-4D7362D3892F}" type="presOf" srcId="{DB617FB4-E496-4DE1-A2B3-4F7575F3F74A}" destId="{C4A23D4C-E46D-744B-80EF-EE1C8EF5B5FE}" srcOrd="1" destOrd="0" presId="urn:microsoft.com/office/officeart/2016/7/layout/BasicLinearProcessNumbered"/>
    <dgm:cxn modelId="{61EC8AA1-A398-7B45-89FB-38D533A3747A}" type="presOf" srcId="{869E5DBB-D6F8-40C9-BE70-AC7C568D7991}" destId="{0D2C967B-D086-6D41-BFCB-8F942AD14FA1}" srcOrd="0" destOrd="0" presId="urn:microsoft.com/office/officeart/2016/7/layout/BasicLinearProcessNumbered"/>
    <dgm:cxn modelId="{80C72CB0-85FF-4DA2-9479-D1825155CFF6}" srcId="{AC6B56C8-5917-4F7E-9836-842DCD653ADC}" destId="{AE0AC9D7-BF94-4144-BF3C-9B762839A604}" srcOrd="1" destOrd="0" parTransId="{E96199D0-00BB-4458-9121-E17104C88CED}" sibTransId="{E7BDD84A-E4C7-452F-A371-163B23560FD9}"/>
    <dgm:cxn modelId="{9E067AB7-178E-F942-B842-AF56C5E11622}" type="presOf" srcId="{FD135094-E841-4211-AD75-2D1773B044D2}" destId="{B7E85254-2779-EE41-A932-367A0598AB0C}" srcOrd="0" destOrd="0" presId="urn:microsoft.com/office/officeart/2016/7/layout/BasicLinearProcessNumbered"/>
    <dgm:cxn modelId="{CB30D7CC-992C-2445-96ED-AB8CA6ACE6E8}" type="presOf" srcId="{AE0AC9D7-BF94-4144-BF3C-9B762839A604}" destId="{D4FD9BE6-7781-2247-89B6-47F232F8F3BB}" srcOrd="1" destOrd="0" presId="urn:microsoft.com/office/officeart/2016/7/layout/BasicLinearProcessNumbered"/>
    <dgm:cxn modelId="{939AD1DF-94A3-41CC-8F07-B54078C09857}" srcId="{AC6B56C8-5917-4F7E-9836-842DCD653ADC}" destId="{A801878E-4A26-4E22-AA13-D052449A974D}" srcOrd="3" destOrd="0" parTransId="{7DE114B4-07AA-4037-AD67-EF5C1D13A1C4}" sibTransId="{A9C91043-9C08-49C8-8481-E2C94C6DA435}"/>
    <dgm:cxn modelId="{2C66A4EA-9BD2-0349-A8B2-337EE7A54793}" type="presOf" srcId="{AE0AC9D7-BF94-4144-BF3C-9B762839A604}" destId="{C0C51007-F5C3-2947-8170-8B8470AB5212}" srcOrd="0" destOrd="0" presId="urn:microsoft.com/office/officeart/2016/7/layout/BasicLinearProcessNumbered"/>
    <dgm:cxn modelId="{8F2092FA-F161-2949-8CE7-7E6B3FB14C32}" type="presOf" srcId="{DB617FB4-E496-4DE1-A2B3-4F7575F3F74A}" destId="{2F7F081E-4B9C-B14A-B9E6-F76C7CC8C2AC}" srcOrd="0" destOrd="0" presId="urn:microsoft.com/office/officeart/2016/7/layout/BasicLinearProcessNumbered"/>
    <dgm:cxn modelId="{87F7884A-D916-1B4D-A701-4F6DEFB92844}" type="presParOf" srcId="{D9B04BCE-5FBE-C04E-82E6-35CEF8CE2B52}" destId="{B7C5D67F-C2BB-B64D-BCE3-5F113F52AD01}" srcOrd="0" destOrd="0" presId="urn:microsoft.com/office/officeart/2016/7/layout/BasicLinearProcessNumbered"/>
    <dgm:cxn modelId="{0FF769BD-FE6E-A443-8BF1-06C77D7C8E07}" type="presParOf" srcId="{B7C5D67F-C2BB-B64D-BCE3-5F113F52AD01}" destId="{372F4751-CE05-774D-B01A-205E65F541D5}" srcOrd="0" destOrd="0" presId="urn:microsoft.com/office/officeart/2016/7/layout/BasicLinearProcessNumbered"/>
    <dgm:cxn modelId="{9325865A-3BF3-3D45-ACF9-F8EF22300811}" type="presParOf" srcId="{B7C5D67F-C2BB-B64D-BCE3-5F113F52AD01}" destId="{B7E85254-2779-EE41-A932-367A0598AB0C}" srcOrd="1" destOrd="0" presId="urn:microsoft.com/office/officeart/2016/7/layout/BasicLinearProcessNumbered"/>
    <dgm:cxn modelId="{75DA8FA9-BBCD-5144-83AD-C038A661DFBA}" type="presParOf" srcId="{B7C5D67F-C2BB-B64D-BCE3-5F113F52AD01}" destId="{6D24A0AA-38A0-B04F-95C7-6CAA4B617A2D}" srcOrd="2" destOrd="0" presId="urn:microsoft.com/office/officeart/2016/7/layout/BasicLinearProcessNumbered"/>
    <dgm:cxn modelId="{0C39C300-BD6D-1F45-9746-DC2801475266}" type="presParOf" srcId="{B7C5D67F-C2BB-B64D-BCE3-5F113F52AD01}" destId="{BCA8E17D-8BDC-3549-9540-236E501D5685}" srcOrd="3" destOrd="0" presId="urn:microsoft.com/office/officeart/2016/7/layout/BasicLinearProcessNumbered"/>
    <dgm:cxn modelId="{2DD915FD-A2EB-5249-8082-9F0F69AE6094}" type="presParOf" srcId="{D9B04BCE-5FBE-C04E-82E6-35CEF8CE2B52}" destId="{21896AE7-DA18-804B-8BDB-61DDC27C6AD2}" srcOrd="1" destOrd="0" presId="urn:microsoft.com/office/officeart/2016/7/layout/BasicLinearProcessNumbered"/>
    <dgm:cxn modelId="{D9B6DBE3-E893-4C45-9411-1B7601115901}" type="presParOf" srcId="{D9B04BCE-5FBE-C04E-82E6-35CEF8CE2B52}" destId="{6137CB73-5C84-3A4B-979B-E32FC73FD1AD}" srcOrd="2" destOrd="0" presId="urn:microsoft.com/office/officeart/2016/7/layout/BasicLinearProcessNumbered"/>
    <dgm:cxn modelId="{C89718C4-B91C-D543-BE44-36E249F02789}" type="presParOf" srcId="{6137CB73-5C84-3A4B-979B-E32FC73FD1AD}" destId="{C0C51007-F5C3-2947-8170-8B8470AB5212}" srcOrd="0" destOrd="0" presId="urn:microsoft.com/office/officeart/2016/7/layout/BasicLinearProcessNumbered"/>
    <dgm:cxn modelId="{2F8E13CA-D54D-3C4D-BEEC-E37BC1D8E743}" type="presParOf" srcId="{6137CB73-5C84-3A4B-979B-E32FC73FD1AD}" destId="{5989CD26-F7D2-D943-A63E-D3B744428D38}" srcOrd="1" destOrd="0" presId="urn:microsoft.com/office/officeart/2016/7/layout/BasicLinearProcessNumbered"/>
    <dgm:cxn modelId="{E8238F82-70DF-9C44-8023-285D246572C5}" type="presParOf" srcId="{6137CB73-5C84-3A4B-979B-E32FC73FD1AD}" destId="{84F5900C-C632-9249-9F37-1644710D75AD}" srcOrd="2" destOrd="0" presId="urn:microsoft.com/office/officeart/2016/7/layout/BasicLinearProcessNumbered"/>
    <dgm:cxn modelId="{C79C1505-5C8B-FF4D-95F0-726B4941E877}" type="presParOf" srcId="{6137CB73-5C84-3A4B-979B-E32FC73FD1AD}" destId="{D4FD9BE6-7781-2247-89B6-47F232F8F3BB}" srcOrd="3" destOrd="0" presId="urn:microsoft.com/office/officeart/2016/7/layout/BasicLinearProcessNumbered"/>
    <dgm:cxn modelId="{ED58AF70-682F-2F41-9FDF-00AB167C83D2}" type="presParOf" srcId="{D9B04BCE-5FBE-C04E-82E6-35CEF8CE2B52}" destId="{50E52B57-87C1-8843-81AD-E7E0D95FB178}" srcOrd="3" destOrd="0" presId="urn:microsoft.com/office/officeart/2016/7/layout/BasicLinearProcessNumbered"/>
    <dgm:cxn modelId="{20792A01-A26E-C441-B24F-1021C558FFA3}" type="presParOf" srcId="{D9B04BCE-5FBE-C04E-82E6-35CEF8CE2B52}" destId="{E939E2D0-A573-F342-BAFE-55C315874813}" srcOrd="4" destOrd="0" presId="urn:microsoft.com/office/officeart/2016/7/layout/BasicLinearProcessNumbered"/>
    <dgm:cxn modelId="{7BB67C2F-BF06-B940-A867-67E07043EC91}" type="presParOf" srcId="{E939E2D0-A573-F342-BAFE-55C315874813}" destId="{2F7F081E-4B9C-B14A-B9E6-F76C7CC8C2AC}" srcOrd="0" destOrd="0" presId="urn:microsoft.com/office/officeart/2016/7/layout/BasicLinearProcessNumbered"/>
    <dgm:cxn modelId="{10F91741-6140-1E46-879B-2BF0F9A9B29D}" type="presParOf" srcId="{E939E2D0-A573-F342-BAFE-55C315874813}" destId="{0D2C967B-D086-6D41-BFCB-8F942AD14FA1}" srcOrd="1" destOrd="0" presId="urn:microsoft.com/office/officeart/2016/7/layout/BasicLinearProcessNumbered"/>
    <dgm:cxn modelId="{4A1881D9-427E-9C4F-B206-127C994E0CC9}" type="presParOf" srcId="{E939E2D0-A573-F342-BAFE-55C315874813}" destId="{36432980-0768-7148-B6CE-7541FB71A3F7}" srcOrd="2" destOrd="0" presId="urn:microsoft.com/office/officeart/2016/7/layout/BasicLinearProcessNumbered"/>
    <dgm:cxn modelId="{DFBC9232-C54D-D647-A422-1F196B44A7DB}" type="presParOf" srcId="{E939E2D0-A573-F342-BAFE-55C315874813}" destId="{C4A23D4C-E46D-744B-80EF-EE1C8EF5B5FE}" srcOrd="3" destOrd="0" presId="urn:microsoft.com/office/officeart/2016/7/layout/BasicLinearProcessNumbered"/>
    <dgm:cxn modelId="{B7A25081-FC51-E740-AE9A-5B607FFFBDFD}" type="presParOf" srcId="{D9B04BCE-5FBE-C04E-82E6-35CEF8CE2B52}" destId="{7FD5A4CE-5DBD-BA4D-B17B-ADD98ED6747C}" srcOrd="5" destOrd="0" presId="urn:microsoft.com/office/officeart/2016/7/layout/BasicLinearProcessNumbered"/>
    <dgm:cxn modelId="{5A2B7BBA-5ABD-5B46-8D52-F5125D89AA78}" type="presParOf" srcId="{D9B04BCE-5FBE-C04E-82E6-35CEF8CE2B52}" destId="{40FFD567-7301-304B-A607-AB4CB1A24565}" srcOrd="6" destOrd="0" presId="urn:microsoft.com/office/officeart/2016/7/layout/BasicLinearProcessNumbered"/>
    <dgm:cxn modelId="{CBF947C5-2BCB-154F-92A9-315ADC5F9187}" type="presParOf" srcId="{40FFD567-7301-304B-A607-AB4CB1A24565}" destId="{04F2863B-0FBA-DB45-8C60-E98DCCD193DC}" srcOrd="0" destOrd="0" presId="urn:microsoft.com/office/officeart/2016/7/layout/BasicLinearProcessNumbered"/>
    <dgm:cxn modelId="{03B7DE3E-172E-864A-9DAA-B108943E9838}" type="presParOf" srcId="{40FFD567-7301-304B-A607-AB4CB1A24565}" destId="{B4B12CE3-FFEB-174A-8D97-3D9F853D184C}" srcOrd="1" destOrd="0" presId="urn:microsoft.com/office/officeart/2016/7/layout/BasicLinearProcessNumbered"/>
    <dgm:cxn modelId="{684C0550-ECCF-594C-BEF0-B0AE39BFFC7E}" type="presParOf" srcId="{40FFD567-7301-304B-A607-AB4CB1A24565}" destId="{49A4BED1-0256-3648-B647-553659231C7D}" srcOrd="2" destOrd="0" presId="urn:microsoft.com/office/officeart/2016/7/layout/BasicLinearProcessNumbered"/>
    <dgm:cxn modelId="{FC57A956-AACE-FA4B-82DD-8674229EC25F}" type="presParOf" srcId="{40FFD567-7301-304B-A607-AB4CB1A24565}" destId="{B2C66BD2-0F7F-F34D-94C3-BD9F361A41D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CAD02-28FE-1D4B-A10C-E7C4B0A2DBE1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Go through each component of your campaign</a:t>
          </a:r>
          <a:endParaRPr lang="en-US" sz="1900" kern="1200"/>
        </a:p>
      </dsp:txBody>
      <dsp:txXfrm>
        <a:off x="582645" y="1178"/>
        <a:ext cx="2174490" cy="1304694"/>
      </dsp:txXfrm>
    </dsp:sp>
    <dsp:sp modelId="{03DBA06E-5D7D-434E-A05F-48F2AFEAE6BA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Say why you chose the crime, you chose</a:t>
          </a:r>
          <a:endParaRPr lang="en-US" sz="1900" kern="1200"/>
        </a:p>
      </dsp:txBody>
      <dsp:txXfrm>
        <a:off x="2974584" y="1178"/>
        <a:ext cx="2174490" cy="1304694"/>
      </dsp:txXfrm>
    </dsp:sp>
    <dsp:sp modelId="{B5DB29B1-3AE8-2D46-B194-FEB1EF17F136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Evaluate your logo (is it eye-catching, it it effective)</a:t>
          </a:r>
          <a:endParaRPr lang="en-US" sz="1900" kern="1200"/>
        </a:p>
      </dsp:txBody>
      <dsp:txXfrm>
        <a:off x="5366524" y="1178"/>
        <a:ext cx="2174490" cy="1304694"/>
      </dsp:txXfrm>
    </dsp:sp>
    <dsp:sp modelId="{05FAD19C-2E5C-394B-9221-F17023949406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Evaluate your slogan – is it powerful, persuasive or clever (all of these?)</a:t>
          </a:r>
          <a:endParaRPr lang="en-US" sz="1900" kern="1200"/>
        </a:p>
      </dsp:txBody>
      <dsp:txXfrm>
        <a:off x="7758464" y="1178"/>
        <a:ext cx="2174490" cy="1304694"/>
      </dsp:txXfrm>
    </dsp:sp>
    <dsp:sp modelId="{395F5CAA-4F54-274C-9B69-CD7BC7302B50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Evaluate your design – colours used</a:t>
          </a:r>
          <a:endParaRPr lang="en-US" sz="1900" kern="1200"/>
        </a:p>
      </dsp:txBody>
      <dsp:txXfrm>
        <a:off x="582645" y="1523321"/>
        <a:ext cx="2174490" cy="1304694"/>
      </dsp:txXfrm>
    </dsp:sp>
    <dsp:sp modelId="{0D48B010-96D3-194D-B28F-347B8C9CF340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Justify your target audience</a:t>
          </a:r>
          <a:endParaRPr lang="en-US" sz="1900" kern="1200"/>
        </a:p>
      </dsp:txBody>
      <dsp:txXfrm>
        <a:off x="2974584" y="1523321"/>
        <a:ext cx="2174490" cy="1304694"/>
      </dsp:txXfrm>
    </dsp:sp>
    <dsp:sp modelId="{6E763A4F-ABB9-CF41-9ED6-F5E2C2962B78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Explain why you used the social media, you used</a:t>
          </a:r>
          <a:endParaRPr lang="en-US" sz="1900" kern="1200"/>
        </a:p>
      </dsp:txBody>
      <dsp:txXfrm>
        <a:off x="5366524" y="1523321"/>
        <a:ext cx="2174490" cy="1304694"/>
      </dsp:txXfrm>
    </dsp:sp>
    <dsp:sp modelId="{8EBE1FE8-6AA1-D546-9A4C-4044B73AF9F3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Finances – was your money well spent</a:t>
          </a:r>
          <a:endParaRPr lang="en-US" sz="1900" kern="1200"/>
        </a:p>
      </dsp:txBody>
      <dsp:txXfrm>
        <a:off x="7758464" y="1523321"/>
        <a:ext cx="2174490" cy="1304694"/>
      </dsp:txXfrm>
    </dsp:sp>
    <dsp:sp modelId="{CA2FD0D0-E878-E347-A541-8BD5B241DF2C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What impact will your campaign have on this crime</a:t>
          </a:r>
          <a:endParaRPr lang="en-US" sz="1900" kern="1200"/>
        </a:p>
      </dsp:txBody>
      <dsp:txXfrm>
        <a:off x="2974584" y="3045465"/>
        <a:ext cx="2174490" cy="1304694"/>
      </dsp:txXfrm>
    </dsp:sp>
    <dsp:sp modelId="{8EDB5C76-7D03-3A42-A5A7-80B6937B5045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 worked, what would you change</a:t>
          </a:r>
        </a:p>
      </dsp:txBody>
      <dsp:txXfrm>
        <a:off x="5366524" y="3045465"/>
        <a:ext cx="2174490" cy="130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F4751-CE05-774D-B01A-205E65F541D5}">
      <dsp:nvSpPr>
        <dsp:cNvPr id="0" name=""/>
        <dsp:cNvSpPr/>
      </dsp:nvSpPr>
      <dsp:spPr>
        <a:xfrm>
          <a:off x="3080" y="263599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Justify Everything you have done (target audience; social media and materials; any other methods; name, logo and slogan)</a:t>
          </a:r>
          <a:endParaRPr lang="en-US" sz="1600" kern="1200"/>
        </a:p>
      </dsp:txBody>
      <dsp:txXfrm>
        <a:off x="3080" y="1563836"/>
        <a:ext cx="2444055" cy="2053006"/>
      </dsp:txXfrm>
    </dsp:sp>
    <dsp:sp modelId="{B7E85254-2779-EE41-A932-367A0598AB0C}">
      <dsp:nvSpPr>
        <dsp:cNvPr id="0" name=""/>
        <dsp:cNvSpPr/>
      </dsp:nvSpPr>
      <dsp:spPr>
        <a:xfrm>
          <a:off x="711856" y="605766"/>
          <a:ext cx="1026503" cy="1026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2184" y="756094"/>
        <a:ext cx="725847" cy="725847"/>
      </dsp:txXfrm>
    </dsp:sp>
    <dsp:sp modelId="{6D24A0AA-38A0-B04F-95C7-6CAA4B617A2D}">
      <dsp:nvSpPr>
        <dsp:cNvPr id="0" name=""/>
        <dsp:cNvSpPr/>
      </dsp:nvSpPr>
      <dsp:spPr>
        <a:xfrm>
          <a:off x="3080" y="3685204"/>
          <a:ext cx="2444055" cy="72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51007-F5C3-2947-8170-8B8470AB5212}">
      <dsp:nvSpPr>
        <dsp:cNvPr id="0" name=""/>
        <dsp:cNvSpPr/>
      </dsp:nvSpPr>
      <dsp:spPr>
        <a:xfrm>
          <a:off x="2691541" y="263599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Include a timeline</a:t>
          </a:r>
          <a:endParaRPr lang="en-US" sz="1600" kern="1200"/>
        </a:p>
      </dsp:txBody>
      <dsp:txXfrm>
        <a:off x="2691541" y="1563836"/>
        <a:ext cx="2444055" cy="2053006"/>
      </dsp:txXfrm>
    </dsp:sp>
    <dsp:sp modelId="{5989CD26-F7D2-D943-A63E-D3B744428D38}">
      <dsp:nvSpPr>
        <dsp:cNvPr id="0" name=""/>
        <dsp:cNvSpPr/>
      </dsp:nvSpPr>
      <dsp:spPr>
        <a:xfrm>
          <a:off x="3400317" y="605766"/>
          <a:ext cx="1026503" cy="1026503"/>
        </a:xfrm>
        <a:prstGeom prst="ellips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50645" y="756094"/>
        <a:ext cx="725847" cy="725847"/>
      </dsp:txXfrm>
    </dsp:sp>
    <dsp:sp modelId="{84F5900C-C632-9249-9F37-1644710D75AD}">
      <dsp:nvSpPr>
        <dsp:cNvPr id="0" name=""/>
        <dsp:cNvSpPr/>
      </dsp:nvSpPr>
      <dsp:spPr>
        <a:xfrm>
          <a:off x="2691541" y="3685204"/>
          <a:ext cx="2444055" cy="72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F081E-4B9C-B14A-B9E6-F76C7CC8C2AC}">
      <dsp:nvSpPr>
        <dsp:cNvPr id="0" name=""/>
        <dsp:cNvSpPr/>
      </dsp:nvSpPr>
      <dsp:spPr>
        <a:xfrm>
          <a:off x="5380002" y="263599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Include finance</a:t>
          </a:r>
          <a:endParaRPr lang="en-US" sz="1600" kern="1200"/>
        </a:p>
      </dsp:txBody>
      <dsp:txXfrm>
        <a:off x="5380002" y="1563836"/>
        <a:ext cx="2444055" cy="2053006"/>
      </dsp:txXfrm>
    </dsp:sp>
    <dsp:sp modelId="{0D2C967B-D086-6D41-BFCB-8F942AD14FA1}">
      <dsp:nvSpPr>
        <dsp:cNvPr id="0" name=""/>
        <dsp:cNvSpPr/>
      </dsp:nvSpPr>
      <dsp:spPr>
        <a:xfrm>
          <a:off x="6088778" y="605766"/>
          <a:ext cx="1026503" cy="1026503"/>
        </a:xfrm>
        <a:prstGeom prst="ellips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9106" y="756094"/>
        <a:ext cx="725847" cy="725847"/>
      </dsp:txXfrm>
    </dsp:sp>
    <dsp:sp modelId="{36432980-0768-7148-B6CE-7541FB71A3F7}">
      <dsp:nvSpPr>
        <dsp:cNvPr id="0" name=""/>
        <dsp:cNvSpPr/>
      </dsp:nvSpPr>
      <dsp:spPr>
        <a:xfrm>
          <a:off x="5380002" y="3685204"/>
          <a:ext cx="2444055" cy="72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2863B-0FBA-DB45-8C60-E98DCCD193DC}">
      <dsp:nvSpPr>
        <dsp:cNvPr id="0" name=""/>
        <dsp:cNvSpPr/>
      </dsp:nvSpPr>
      <dsp:spPr>
        <a:xfrm>
          <a:off x="8068463" y="263599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Evaluate your campaign</a:t>
          </a:r>
          <a:endParaRPr lang="en-US" sz="1600" kern="1200"/>
        </a:p>
      </dsp:txBody>
      <dsp:txXfrm>
        <a:off x="8068463" y="1563836"/>
        <a:ext cx="2444055" cy="2053006"/>
      </dsp:txXfrm>
    </dsp:sp>
    <dsp:sp modelId="{B4B12CE3-FFEB-174A-8D97-3D9F853D184C}">
      <dsp:nvSpPr>
        <dsp:cNvPr id="0" name=""/>
        <dsp:cNvSpPr/>
      </dsp:nvSpPr>
      <dsp:spPr>
        <a:xfrm>
          <a:off x="8777239" y="605766"/>
          <a:ext cx="1026503" cy="1026503"/>
        </a:xfrm>
        <a:prstGeom prst="ellips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27567" y="756094"/>
        <a:ext cx="725847" cy="725847"/>
      </dsp:txXfrm>
    </dsp:sp>
    <dsp:sp modelId="{49A4BED1-0256-3648-B647-553659231C7D}">
      <dsp:nvSpPr>
        <dsp:cNvPr id="0" name=""/>
        <dsp:cNvSpPr/>
      </dsp:nvSpPr>
      <dsp:spPr>
        <a:xfrm>
          <a:off x="8068463" y="3685204"/>
          <a:ext cx="2444055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B78A-0767-4A48-A9D3-19220B4D2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4263B-BDBA-0B45-ACDA-3C2462650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120D4-DCDB-024F-A7FA-46493E598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F1E2-FB1E-E04C-8361-3F801690216B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A82CE-F00D-614C-9E12-290F8BC83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79280-F301-F64B-ADDB-CB115DE4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A04-DD9C-054F-B8B9-D04D0F1B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50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35859-C9A2-5047-BB4C-07E108AE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7069A-211D-294C-AB47-B760B4AB0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AA76E-D87D-C645-94CF-F4004CAD3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F1E2-FB1E-E04C-8361-3F801690216B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1E484-380F-3C4A-979D-3B4EA94A9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27DDD-9AF1-A549-A379-14E8DDAC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A04-DD9C-054F-B8B9-D04D0F1B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65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5BAA6D-D6E2-0F43-BAC9-751022598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BDDFF-C75C-4549-8067-90C1B65A9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6C9F2-4E1A-9C49-80EE-88C52200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F1E2-FB1E-E04C-8361-3F801690216B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E42E5-DF79-0C45-9C5A-DB3C44F5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F135C-4710-6342-BB63-EF82AA245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A04-DD9C-054F-B8B9-D04D0F1B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07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61AFF-AE09-024B-AB05-D27426186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34248-FCB6-7F4F-BAD7-F6AB49B9D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3A796-5DA1-A742-9E5B-083A032E7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F1E2-FB1E-E04C-8361-3F801690216B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3515B-2174-6D41-9DF2-C6AD33C5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FCEE0-2592-424E-8058-0D37E948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A04-DD9C-054F-B8B9-D04D0F1B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11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9834A-2488-D842-89D5-0C0670BA7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4BD60-0C55-354B-9866-F20377749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CCD5E-278B-C14A-9951-01FDCBC31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F1E2-FB1E-E04C-8361-3F801690216B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771A1-0C72-9445-A5E2-8C8D72094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533B5-87FD-9A48-8D18-306BF77C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A04-DD9C-054F-B8B9-D04D0F1B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4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AD90D-C148-0F4A-AAF0-BB691F97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D2B66-BBF4-104B-95C3-D2A2C98B7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6DF73-8BC9-5C4B-B9D9-08F61ABBC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E48D0-9492-F44B-B040-3B392C5F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F1E2-FB1E-E04C-8361-3F801690216B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DAF37-1D31-6B49-A28E-316B01D1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99905-3413-AA45-9FC5-FEA3B2FB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A04-DD9C-054F-B8B9-D04D0F1B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65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506-357C-244B-9B7D-74A909ACF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4D441-EFF6-6842-A71B-CEEC0895B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9E233-30DE-C747-8D9F-E3CF34D88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536A3-A8C6-8A49-9C73-F44C76643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186DE-1488-AC48-BBF2-A7F024018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C76ACB-1CB0-D947-9853-6BABECE8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F1E2-FB1E-E04C-8361-3F801690216B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7C452-4931-A54D-A598-DC6AB66A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A4897C-4AD0-DF40-B6A3-4D70EB2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A04-DD9C-054F-B8B9-D04D0F1B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4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BD682-4ECB-1045-9C82-C7C9874A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9180D-7B06-E646-A55A-11E08FF5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F1E2-FB1E-E04C-8361-3F801690216B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DD8366-FE47-F14B-A829-A26D0A86B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E0A9D-2180-4544-8A30-CD3DB640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A04-DD9C-054F-B8B9-D04D0F1B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73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60C05A-6174-8D49-8D28-456F9688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F1E2-FB1E-E04C-8361-3F801690216B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FB85D5-F8A7-0B41-83DE-C36E0B41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AC4DD-7568-DA46-A3A0-EF43FB17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A04-DD9C-054F-B8B9-D04D0F1B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55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5444-4ECE-8346-A8A7-6C6B0FDF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3DBDA-AA2B-7841-80D5-F8F1284F1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3298C-2276-8640-AEEA-62B6A0A34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CB9CB-BF2E-AB4F-812C-AF39F85D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F1E2-FB1E-E04C-8361-3F801690216B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5F3BE-67AF-CB4B-ADBD-280DF54C8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84EC3-225C-7341-9FA7-62FCB533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A04-DD9C-054F-B8B9-D04D0F1B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53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016C-5FE1-A449-894A-2059C7E17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B5482F-17FD-0842-A8B0-643FEC456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F6FC9-5A06-1A48-8E12-3F391B496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0C946-873D-F046-A44D-B680B8CB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F1E2-FB1E-E04C-8361-3F801690216B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15A69-D00E-5D4C-A78B-26D1D322D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982CD-06F9-D340-BEC6-ABF29AC5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FA04-DD9C-054F-B8B9-D04D0F1B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9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392636-8D29-B644-8111-2585B463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C8FC1-A915-1F4A-8134-0A758AA30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E828E-70F7-CB4F-A094-58A8F15ED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F1E2-FB1E-E04C-8361-3F801690216B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AC265-DF98-9C49-90B4-051953CE4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A93EF-CCEC-8846-B986-A3236D6C0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BFA04-DD9C-054F-B8B9-D04D0F1BE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85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shirtstudio.com/?gclid=CjwKCAiA78aNBhAlEiwA7B76pxEF2inL9IdM7oQ7zWJ3aaMalVwutBNRtMNk1YyD6VNNrCTXqQzARRoC7tgQAvD_Bw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shirtstudio.com/?gclid=CjwKCAiA78aNBhAlEiwA7B76pxEF2inL9IdM7oQ7zWJ3aaMalVwutBNRtMNk1YyD6VNNrCTXqQzARRoC7tgQAvD_Bw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zeoob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zeoob.com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x.com/logobrand/wix-logo-maker?utm_source=google&amp;utm_medium=cpc&amp;utm_campaign=1419191512%5E57327183593&amp;experiment_id=wix%20logo%20maker%5Ee%5E397585233255%5E&amp;gclid=CjwKCAiA78aNBhAlEiwA7B76p31ug65_7DYTItWZS42qkkbRMcFBJ2xa0iF0zAUGkbQ069-rNlxTEhoCL8wQAvD_Bw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otebook and ballpen">
            <a:extLst>
              <a:ext uri="{FF2B5EF4-FFF2-40B4-BE49-F238E27FC236}">
                <a16:creationId xmlns:a16="http://schemas.microsoft.com/office/drawing/2014/main" id="{833A3D7D-5EC0-440B-A83E-8E85A582D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516D31-30C5-1D4B-8A23-16AC1F616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Writing Up Your Campaign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A563C-DFED-5545-A127-790C74626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3.1 (Planning)</a:t>
            </a:r>
          </a:p>
        </p:txBody>
      </p:sp>
    </p:spTree>
    <p:extLst>
      <p:ext uri="{BB962C8B-B14F-4D97-AF65-F5344CB8AC3E}">
        <p14:creationId xmlns:p14="http://schemas.microsoft.com/office/powerpoint/2010/main" val="273169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95ECE6-7274-464C-8754-1E8120D55BC8}"/>
              </a:ext>
            </a:extLst>
          </p:cNvPr>
          <p:cNvSpPr txBox="1"/>
          <p:nvPr/>
        </p:nvSpPr>
        <p:spPr>
          <a:xfrm>
            <a:off x="6590662" y="4267832"/>
            <a:ext cx="4805996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Logo I made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480C06-EE29-334A-94E2-75CAC1658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0" y="1803751"/>
            <a:ext cx="4141760" cy="4164898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488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76C3BE-1DF5-5346-A80C-C34EB312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436" y="250371"/>
            <a:ext cx="6794500" cy="629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D292A9-741F-F440-A729-7D8E780FFD41}"/>
              </a:ext>
            </a:extLst>
          </p:cNvPr>
          <p:cNvSpPr txBox="1"/>
          <p:nvPr/>
        </p:nvSpPr>
        <p:spPr>
          <a:xfrm>
            <a:off x="319314" y="290286"/>
            <a:ext cx="316411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Made with the  t shirt studio (website) – </a:t>
            </a:r>
            <a:r>
              <a:rPr lang="en-GB" dirty="0">
                <a:hlinkClick r:id="rId3"/>
              </a:rPr>
              <a:t>Link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21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C35197-E484-1541-8CF9-BCBCFFA04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186" y="338364"/>
            <a:ext cx="5105400" cy="641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EBB845-95E9-9344-86AE-E8185267982D}"/>
              </a:ext>
            </a:extLst>
          </p:cNvPr>
          <p:cNvSpPr txBox="1"/>
          <p:nvPr/>
        </p:nvSpPr>
        <p:spPr>
          <a:xfrm>
            <a:off x="420914" y="493486"/>
            <a:ext cx="316411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Made with the  t shirt studio (website) – </a:t>
            </a:r>
            <a:r>
              <a:rPr lang="en-GB" dirty="0">
                <a:hlinkClick r:id="rId3"/>
              </a:rPr>
              <a:t>Link Here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0682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49E6CD-D879-C44B-AD32-7742A8283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773" y="776514"/>
            <a:ext cx="2744159" cy="57476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96D89D-7BE3-C044-9290-5B6CD84255F3}"/>
              </a:ext>
            </a:extLst>
          </p:cNvPr>
          <p:cNvSpPr txBox="1"/>
          <p:nvPr/>
        </p:nvSpPr>
        <p:spPr>
          <a:xfrm>
            <a:off x="1480459" y="2046513"/>
            <a:ext cx="3454398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Made with the  zeoob.com website) – </a:t>
            </a:r>
            <a:r>
              <a:rPr lang="en-GB" sz="2800" dirty="0">
                <a:hlinkClick r:id="rId3"/>
              </a:rPr>
              <a:t>Link Here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18213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A5ACB9A-B0E5-4B85-B616-BAAFCBF0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72E88C85-0C12-45AB-AB38-7DD8508C1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2F1C99-DC89-4C0E-9645-78ED266B8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EB5FB3-6DE8-43D7-9A37-2E1189B12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21CD0CBD-C727-43F9-BDFE-34D6D1A97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551875"/>
          </a:xfrm>
          <a:custGeom>
            <a:avLst/>
            <a:gdLst>
              <a:gd name="connsiteX0" fmla="*/ 0 w 12191999"/>
              <a:gd name="connsiteY0" fmla="*/ 0 h 6551875"/>
              <a:gd name="connsiteX1" fmla="*/ 12191999 w 12191999"/>
              <a:gd name="connsiteY1" fmla="*/ 0 h 6551875"/>
              <a:gd name="connsiteX2" fmla="*/ 12191999 w 12191999"/>
              <a:gd name="connsiteY2" fmla="*/ 6181404 h 6551875"/>
              <a:gd name="connsiteX3" fmla="*/ 12190147 w 12191999"/>
              <a:gd name="connsiteY3" fmla="*/ 6181361 h 6551875"/>
              <a:gd name="connsiteX4" fmla="*/ 12129821 w 12191999"/>
              <a:gd name="connsiteY4" fmla="*/ 6173424 h 6551875"/>
              <a:gd name="connsiteX5" fmla="*/ 12077433 w 12191999"/>
              <a:gd name="connsiteY5" fmla="*/ 6162311 h 6551875"/>
              <a:gd name="connsiteX6" fmla="*/ 12031397 w 12191999"/>
              <a:gd name="connsiteY6" fmla="*/ 6148023 h 6551875"/>
              <a:gd name="connsiteX7" fmla="*/ 11990121 w 12191999"/>
              <a:gd name="connsiteY7" fmla="*/ 6132148 h 6551875"/>
              <a:gd name="connsiteX8" fmla="*/ 11953609 w 12191999"/>
              <a:gd name="connsiteY8" fmla="*/ 6113098 h 6551875"/>
              <a:gd name="connsiteX9" fmla="*/ 11915509 w 12191999"/>
              <a:gd name="connsiteY9" fmla="*/ 6094048 h 6551875"/>
              <a:gd name="connsiteX10" fmla="*/ 11877409 w 12191999"/>
              <a:gd name="connsiteY10" fmla="*/ 6074998 h 6551875"/>
              <a:gd name="connsiteX11" fmla="*/ 11840897 w 12191999"/>
              <a:gd name="connsiteY11" fmla="*/ 6059123 h 6551875"/>
              <a:gd name="connsiteX12" fmla="*/ 11799621 w 12191999"/>
              <a:gd name="connsiteY12" fmla="*/ 6043248 h 6551875"/>
              <a:gd name="connsiteX13" fmla="*/ 11753583 w 12191999"/>
              <a:gd name="connsiteY13" fmla="*/ 6027373 h 6551875"/>
              <a:gd name="connsiteX14" fmla="*/ 11701197 w 12191999"/>
              <a:gd name="connsiteY14" fmla="*/ 6016261 h 6551875"/>
              <a:gd name="connsiteX15" fmla="*/ 11640871 w 12191999"/>
              <a:gd name="connsiteY15" fmla="*/ 6009911 h 6551875"/>
              <a:gd name="connsiteX16" fmla="*/ 11572609 w 12191999"/>
              <a:gd name="connsiteY16" fmla="*/ 6006736 h 6551875"/>
              <a:gd name="connsiteX17" fmla="*/ 11504347 w 12191999"/>
              <a:gd name="connsiteY17" fmla="*/ 6009911 h 6551875"/>
              <a:gd name="connsiteX18" fmla="*/ 11444021 w 12191999"/>
              <a:gd name="connsiteY18" fmla="*/ 6016261 h 6551875"/>
              <a:gd name="connsiteX19" fmla="*/ 11391633 w 12191999"/>
              <a:gd name="connsiteY19" fmla="*/ 6027373 h 6551875"/>
              <a:gd name="connsiteX20" fmla="*/ 11345597 w 12191999"/>
              <a:gd name="connsiteY20" fmla="*/ 6043248 h 6551875"/>
              <a:gd name="connsiteX21" fmla="*/ 11304321 w 12191999"/>
              <a:gd name="connsiteY21" fmla="*/ 6059123 h 6551875"/>
              <a:gd name="connsiteX22" fmla="*/ 11267809 w 12191999"/>
              <a:gd name="connsiteY22" fmla="*/ 6074998 h 6551875"/>
              <a:gd name="connsiteX23" fmla="*/ 11229709 w 12191999"/>
              <a:gd name="connsiteY23" fmla="*/ 6094048 h 6551875"/>
              <a:gd name="connsiteX24" fmla="*/ 11191609 w 12191999"/>
              <a:gd name="connsiteY24" fmla="*/ 6113098 h 6551875"/>
              <a:gd name="connsiteX25" fmla="*/ 11155097 w 12191999"/>
              <a:gd name="connsiteY25" fmla="*/ 6132148 h 6551875"/>
              <a:gd name="connsiteX26" fmla="*/ 11113821 w 12191999"/>
              <a:gd name="connsiteY26" fmla="*/ 6148023 h 6551875"/>
              <a:gd name="connsiteX27" fmla="*/ 11067783 w 12191999"/>
              <a:gd name="connsiteY27" fmla="*/ 6162311 h 6551875"/>
              <a:gd name="connsiteX28" fmla="*/ 11015397 w 12191999"/>
              <a:gd name="connsiteY28" fmla="*/ 6173423 h 6551875"/>
              <a:gd name="connsiteX29" fmla="*/ 10955071 w 12191999"/>
              <a:gd name="connsiteY29" fmla="*/ 6181361 h 6551875"/>
              <a:gd name="connsiteX30" fmla="*/ 10886809 w 12191999"/>
              <a:gd name="connsiteY30" fmla="*/ 6182948 h 6551875"/>
              <a:gd name="connsiteX31" fmla="*/ 10818547 w 12191999"/>
              <a:gd name="connsiteY31" fmla="*/ 6181361 h 6551875"/>
              <a:gd name="connsiteX32" fmla="*/ 10758221 w 12191999"/>
              <a:gd name="connsiteY32" fmla="*/ 6173423 h 6551875"/>
              <a:gd name="connsiteX33" fmla="*/ 10705833 w 12191999"/>
              <a:gd name="connsiteY33" fmla="*/ 6162311 h 6551875"/>
              <a:gd name="connsiteX34" fmla="*/ 10659797 w 12191999"/>
              <a:gd name="connsiteY34" fmla="*/ 6148023 h 6551875"/>
              <a:gd name="connsiteX35" fmla="*/ 10618521 w 12191999"/>
              <a:gd name="connsiteY35" fmla="*/ 6132148 h 6551875"/>
              <a:gd name="connsiteX36" fmla="*/ 10582009 w 12191999"/>
              <a:gd name="connsiteY36" fmla="*/ 6113098 h 6551875"/>
              <a:gd name="connsiteX37" fmla="*/ 10543909 w 12191999"/>
              <a:gd name="connsiteY37" fmla="*/ 6094048 h 6551875"/>
              <a:gd name="connsiteX38" fmla="*/ 10505809 w 12191999"/>
              <a:gd name="connsiteY38" fmla="*/ 6074998 h 6551875"/>
              <a:gd name="connsiteX39" fmla="*/ 10469297 w 12191999"/>
              <a:gd name="connsiteY39" fmla="*/ 6059123 h 6551875"/>
              <a:gd name="connsiteX40" fmla="*/ 10428021 w 12191999"/>
              <a:gd name="connsiteY40" fmla="*/ 6043248 h 6551875"/>
              <a:gd name="connsiteX41" fmla="*/ 10381983 w 12191999"/>
              <a:gd name="connsiteY41" fmla="*/ 6027373 h 6551875"/>
              <a:gd name="connsiteX42" fmla="*/ 10329597 w 12191999"/>
              <a:gd name="connsiteY42" fmla="*/ 6016261 h 6551875"/>
              <a:gd name="connsiteX43" fmla="*/ 10269271 w 12191999"/>
              <a:gd name="connsiteY43" fmla="*/ 6009911 h 6551875"/>
              <a:gd name="connsiteX44" fmla="*/ 10201009 w 12191999"/>
              <a:gd name="connsiteY44" fmla="*/ 6006736 h 6551875"/>
              <a:gd name="connsiteX45" fmla="*/ 10132747 w 12191999"/>
              <a:gd name="connsiteY45" fmla="*/ 6009911 h 6551875"/>
              <a:gd name="connsiteX46" fmla="*/ 10072421 w 12191999"/>
              <a:gd name="connsiteY46" fmla="*/ 6016261 h 6551875"/>
              <a:gd name="connsiteX47" fmla="*/ 10020033 w 12191999"/>
              <a:gd name="connsiteY47" fmla="*/ 6027373 h 6551875"/>
              <a:gd name="connsiteX48" fmla="*/ 9973997 w 12191999"/>
              <a:gd name="connsiteY48" fmla="*/ 6043248 h 6551875"/>
              <a:gd name="connsiteX49" fmla="*/ 9932721 w 12191999"/>
              <a:gd name="connsiteY49" fmla="*/ 6059123 h 6551875"/>
              <a:gd name="connsiteX50" fmla="*/ 9896209 w 12191999"/>
              <a:gd name="connsiteY50" fmla="*/ 6074998 h 6551875"/>
              <a:gd name="connsiteX51" fmla="*/ 9820009 w 12191999"/>
              <a:gd name="connsiteY51" fmla="*/ 6113098 h 6551875"/>
              <a:gd name="connsiteX52" fmla="*/ 9783497 w 12191999"/>
              <a:gd name="connsiteY52" fmla="*/ 6132148 h 6551875"/>
              <a:gd name="connsiteX53" fmla="*/ 9742221 w 12191999"/>
              <a:gd name="connsiteY53" fmla="*/ 6148023 h 6551875"/>
              <a:gd name="connsiteX54" fmla="*/ 9696183 w 12191999"/>
              <a:gd name="connsiteY54" fmla="*/ 6162311 h 6551875"/>
              <a:gd name="connsiteX55" fmla="*/ 9643797 w 12191999"/>
              <a:gd name="connsiteY55" fmla="*/ 6173423 h 6551875"/>
              <a:gd name="connsiteX56" fmla="*/ 9583471 w 12191999"/>
              <a:gd name="connsiteY56" fmla="*/ 6181361 h 6551875"/>
              <a:gd name="connsiteX57" fmla="*/ 9515209 w 12191999"/>
              <a:gd name="connsiteY57" fmla="*/ 6182948 h 6551875"/>
              <a:gd name="connsiteX58" fmla="*/ 9446947 w 12191999"/>
              <a:gd name="connsiteY58" fmla="*/ 6181361 h 6551875"/>
              <a:gd name="connsiteX59" fmla="*/ 9386621 w 12191999"/>
              <a:gd name="connsiteY59" fmla="*/ 6173423 h 6551875"/>
              <a:gd name="connsiteX60" fmla="*/ 9334233 w 12191999"/>
              <a:gd name="connsiteY60" fmla="*/ 6162311 h 6551875"/>
              <a:gd name="connsiteX61" fmla="*/ 9288197 w 12191999"/>
              <a:gd name="connsiteY61" fmla="*/ 6148023 h 6551875"/>
              <a:gd name="connsiteX62" fmla="*/ 9246921 w 12191999"/>
              <a:gd name="connsiteY62" fmla="*/ 6132148 h 6551875"/>
              <a:gd name="connsiteX63" fmla="*/ 9210409 w 12191999"/>
              <a:gd name="connsiteY63" fmla="*/ 6113098 h 6551875"/>
              <a:gd name="connsiteX64" fmla="*/ 9172309 w 12191999"/>
              <a:gd name="connsiteY64" fmla="*/ 6094048 h 6551875"/>
              <a:gd name="connsiteX65" fmla="*/ 9134209 w 12191999"/>
              <a:gd name="connsiteY65" fmla="*/ 6074998 h 6551875"/>
              <a:gd name="connsiteX66" fmla="*/ 9097697 w 12191999"/>
              <a:gd name="connsiteY66" fmla="*/ 6059123 h 6551875"/>
              <a:gd name="connsiteX67" fmla="*/ 9056421 w 12191999"/>
              <a:gd name="connsiteY67" fmla="*/ 6043248 h 6551875"/>
              <a:gd name="connsiteX68" fmla="*/ 9010383 w 12191999"/>
              <a:gd name="connsiteY68" fmla="*/ 6027373 h 6551875"/>
              <a:gd name="connsiteX69" fmla="*/ 8957997 w 12191999"/>
              <a:gd name="connsiteY69" fmla="*/ 6016261 h 6551875"/>
              <a:gd name="connsiteX70" fmla="*/ 8897671 w 12191999"/>
              <a:gd name="connsiteY70" fmla="*/ 6009911 h 6551875"/>
              <a:gd name="connsiteX71" fmla="*/ 8827821 w 12191999"/>
              <a:gd name="connsiteY71" fmla="*/ 6006736 h 6551875"/>
              <a:gd name="connsiteX72" fmla="*/ 8761147 w 12191999"/>
              <a:gd name="connsiteY72" fmla="*/ 6009911 h 6551875"/>
              <a:gd name="connsiteX73" fmla="*/ 8700821 w 12191999"/>
              <a:gd name="connsiteY73" fmla="*/ 6016261 h 6551875"/>
              <a:gd name="connsiteX74" fmla="*/ 8648433 w 12191999"/>
              <a:gd name="connsiteY74" fmla="*/ 6027373 h 6551875"/>
              <a:gd name="connsiteX75" fmla="*/ 8602397 w 12191999"/>
              <a:gd name="connsiteY75" fmla="*/ 6043248 h 6551875"/>
              <a:gd name="connsiteX76" fmla="*/ 8561121 w 12191999"/>
              <a:gd name="connsiteY76" fmla="*/ 6059123 h 6551875"/>
              <a:gd name="connsiteX77" fmla="*/ 8524609 w 12191999"/>
              <a:gd name="connsiteY77" fmla="*/ 6074998 h 6551875"/>
              <a:gd name="connsiteX78" fmla="*/ 8486509 w 12191999"/>
              <a:gd name="connsiteY78" fmla="*/ 6094048 h 6551875"/>
              <a:gd name="connsiteX79" fmla="*/ 8448409 w 12191999"/>
              <a:gd name="connsiteY79" fmla="*/ 6113098 h 6551875"/>
              <a:gd name="connsiteX80" fmla="*/ 8411897 w 12191999"/>
              <a:gd name="connsiteY80" fmla="*/ 6132148 h 6551875"/>
              <a:gd name="connsiteX81" fmla="*/ 8370622 w 12191999"/>
              <a:gd name="connsiteY81" fmla="*/ 6148023 h 6551875"/>
              <a:gd name="connsiteX82" fmla="*/ 8324584 w 12191999"/>
              <a:gd name="connsiteY82" fmla="*/ 6162311 h 6551875"/>
              <a:gd name="connsiteX83" fmla="*/ 8272197 w 12191999"/>
              <a:gd name="connsiteY83" fmla="*/ 6173423 h 6551875"/>
              <a:gd name="connsiteX84" fmla="*/ 8211872 w 12191999"/>
              <a:gd name="connsiteY84" fmla="*/ 6181361 h 6551875"/>
              <a:gd name="connsiteX85" fmla="*/ 8143609 w 12191999"/>
              <a:gd name="connsiteY85" fmla="*/ 6182948 h 6551875"/>
              <a:gd name="connsiteX86" fmla="*/ 8075347 w 12191999"/>
              <a:gd name="connsiteY86" fmla="*/ 6181361 h 6551875"/>
              <a:gd name="connsiteX87" fmla="*/ 8015022 w 12191999"/>
              <a:gd name="connsiteY87" fmla="*/ 6173423 h 6551875"/>
              <a:gd name="connsiteX88" fmla="*/ 7962634 w 12191999"/>
              <a:gd name="connsiteY88" fmla="*/ 6162311 h 6551875"/>
              <a:gd name="connsiteX89" fmla="*/ 7916597 w 12191999"/>
              <a:gd name="connsiteY89" fmla="*/ 6148023 h 6551875"/>
              <a:gd name="connsiteX90" fmla="*/ 7875322 w 12191999"/>
              <a:gd name="connsiteY90" fmla="*/ 6132148 h 6551875"/>
              <a:gd name="connsiteX91" fmla="*/ 7838809 w 12191999"/>
              <a:gd name="connsiteY91" fmla="*/ 6113098 h 6551875"/>
              <a:gd name="connsiteX92" fmla="*/ 7800709 w 12191999"/>
              <a:gd name="connsiteY92" fmla="*/ 6094048 h 6551875"/>
              <a:gd name="connsiteX93" fmla="*/ 7762609 w 12191999"/>
              <a:gd name="connsiteY93" fmla="*/ 6074998 h 6551875"/>
              <a:gd name="connsiteX94" fmla="*/ 7726097 w 12191999"/>
              <a:gd name="connsiteY94" fmla="*/ 6059123 h 6551875"/>
              <a:gd name="connsiteX95" fmla="*/ 7684822 w 12191999"/>
              <a:gd name="connsiteY95" fmla="*/ 6043248 h 6551875"/>
              <a:gd name="connsiteX96" fmla="*/ 7638784 w 12191999"/>
              <a:gd name="connsiteY96" fmla="*/ 6027373 h 6551875"/>
              <a:gd name="connsiteX97" fmla="*/ 7586397 w 12191999"/>
              <a:gd name="connsiteY97" fmla="*/ 6016261 h 6551875"/>
              <a:gd name="connsiteX98" fmla="*/ 7526072 w 12191999"/>
              <a:gd name="connsiteY98" fmla="*/ 6009911 h 6551875"/>
              <a:gd name="connsiteX99" fmla="*/ 7457809 w 12191999"/>
              <a:gd name="connsiteY99" fmla="*/ 6006736 h 6551875"/>
              <a:gd name="connsiteX100" fmla="*/ 7389547 w 12191999"/>
              <a:gd name="connsiteY100" fmla="*/ 6009911 h 6551875"/>
              <a:gd name="connsiteX101" fmla="*/ 7329222 w 12191999"/>
              <a:gd name="connsiteY101" fmla="*/ 6016261 h 6551875"/>
              <a:gd name="connsiteX102" fmla="*/ 7276834 w 12191999"/>
              <a:gd name="connsiteY102" fmla="*/ 6027373 h 6551875"/>
              <a:gd name="connsiteX103" fmla="*/ 7230797 w 12191999"/>
              <a:gd name="connsiteY103" fmla="*/ 6043248 h 6551875"/>
              <a:gd name="connsiteX104" fmla="*/ 7189522 w 12191999"/>
              <a:gd name="connsiteY104" fmla="*/ 6059123 h 6551875"/>
              <a:gd name="connsiteX105" fmla="*/ 7153009 w 12191999"/>
              <a:gd name="connsiteY105" fmla="*/ 6074998 h 6551875"/>
              <a:gd name="connsiteX106" fmla="*/ 7114909 w 12191999"/>
              <a:gd name="connsiteY106" fmla="*/ 6094048 h 6551875"/>
              <a:gd name="connsiteX107" fmla="*/ 7076809 w 12191999"/>
              <a:gd name="connsiteY107" fmla="*/ 6113098 h 6551875"/>
              <a:gd name="connsiteX108" fmla="*/ 7040297 w 12191999"/>
              <a:gd name="connsiteY108" fmla="*/ 6132148 h 6551875"/>
              <a:gd name="connsiteX109" fmla="*/ 6999022 w 12191999"/>
              <a:gd name="connsiteY109" fmla="*/ 6148023 h 6551875"/>
              <a:gd name="connsiteX110" fmla="*/ 6952984 w 12191999"/>
              <a:gd name="connsiteY110" fmla="*/ 6162311 h 6551875"/>
              <a:gd name="connsiteX111" fmla="*/ 6900597 w 12191999"/>
              <a:gd name="connsiteY111" fmla="*/ 6173423 h 6551875"/>
              <a:gd name="connsiteX112" fmla="*/ 6840272 w 12191999"/>
              <a:gd name="connsiteY112" fmla="*/ 6181361 h 6551875"/>
              <a:gd name="connsiteX113" fmla="*/ 6781800 w 12191999"/>
              <a:gd name="connsiteY113" fmla="*/ 6182721 h 6551875"/>
              <a:gd name="connsiteX114" fmla="*/ 6723328 w 12191999"/>
              <a:gd name="connsiteY114" fmla="*/ 6181361 h 6551875"/>
              <a:gd name="connsiteX115" fmla="*/ 6663003 w 12191999"/>
              <a:gd name="connsiteY115" fmla="*/ 6173423 h 6551875"/>
              <a:gd name="connsiteX116" fmla="*/ 6610615 w 12191999"/>
              <a:gd name="connsiteY116" fmla="*/ 6162311 h 6551875"/>
              <a:gd name="connsiteX117" fmla="*/ 6564578 w 12191999"/>
              <a:gd name="connsiteY117" fmla="*/ 6148023 h 6551875"/>
              <a:gd name="connsiteX118" fmla="*/ 6523303 w 12191999"/>
              <a:gd name="connsiteY118" fmla="*/ 6132148 h 6551875"/>
              <a:gd name="connsiteX119" fmla="*/ 6486790 w 12191999"/>
              <a:gd name="connsiteY119" fmla="*/ 6113098 h 6551875"/>
              <a:gd name="connsiteX120" fmla="*/ 6448690 w 12191999"/>
              <a:gd name="connsiteY120" fmla="*/ 6094048 h 6551875"/>
              <a:gd name="connsiteX121" fmla="*/ 6410590 w 12191999"/>
              <a:gd name="connsiteY121" fmla="*/ 6074998 h 6551875"/>
              <a:gd name="connsiteX122" fmla="*/ 6374078 w 12191999"/>
              <a:gd name="connsiteY122" fmla="*/ 6059123 h 6551875"/>
              <a:gd name="connsiteX123" fmla="*/ 6332803 w 12191999"/>
              <a:gd name="connsiteY123" fmla="*/ 6043248 h 6551875"/>
              <a:gd name="connsiteX124" fmla="*/ 6286765 w 12191999"/>
              <a:gd name="connsiteY124" fmla="*/ 6027373 h 6551875"/>
              <a:gd name="connsiteX125" fmla="*/ 6234378 w 12191999"/>
              <a:gd name="connsiteY125" fmla="*/ 6016261 h 6551875"/>
              <a:gd name="connsiteX126" fmla="*/ 6174053 w 12191999"/>
              <a:gd name="connsiteY126" fmla="*/ 6009911 h 6551875"/>
              <a:gd name="connsiteX127" fmla="*/ 6105790 w 12191999"/>
              <a:gd name="connsiteY127" fmla="*/ 6006736 h 6551875"/>
              <a:gd name="connsiteX128" fmla="*/ 6096000 w 12191999"/>
              <a:gd name="connsiteY128" fmla="*/ 6007191 h 6551875"/>
              <a:gd name="connsiteX129" fmla="*/ 6086211 w 12191999"/>
              <a:gd name="connsiteY129" fmla="*/ 6006736 h 6551875"/>
              <a:gd name="connsiteX130" fmla="*/ 6017949 w 12191999"/>
              <a:gd name="connsiteY130" fmla="*/ 6009911 h 6551875"/>
              <a:gd name="connsiteX131" fmla="*/ 5957622 w 12191999"/>
              <a:gd name="connsiteY131" fmla="*/ 6016261 h 6551875"/>
              <a:gd name="connsiteX132" fmla="*/ 5905235 w 12191999"/>
              <a:gd name="connsiteY132" fmla="*/ 6027373 h 6551875"/>
              <a:gd name="connsiteX133" fmla="*/ 5859197 w 12191999"/>
              <a:gd name="connsiteY133" fmla="*/ 6043248 h 6551875"/>
              <a:gd name="connsiteX134" fmla="*/ 5817922 w 12191999"/>
              <a:gd name="connsiteY134" fmla="*/ 6059123 h 6551875"/>
              <a:gd name="connsiteX135" fmla="*/ 5781409 w 12191999"/>
              <a:gd name="connsiteY135" fmla="*/ 6074998 h 6551875"/>
              <a:gd name="connsiteX136" fmla="*/ 5743309 w 12191999"/>
              <a:gd name="connsiteY136" fmla="*/ 6094048 h 6551875"/>
              <a:gd name="connsiteX137" fmla="*/ 5705211 w 12191999"/>
              <a:gd name="connsiteY137" fmla="*/ 6113098 h 6551875"/>
              <a:gd name="connsiteX138" fmla="*/ 5668697 w 12191999"/>
              <a:gd name="connsiteY138" fmla="*/ 6132148 h 6551875"/>
              <a:gd name="connsiteX139" fmla="*/ 5627422 w 12191999"/>
              <a:gd name="connsiteY139" fmla="*/ 6148023 h 6551875"/>
              <a:gd name="connsiteX140" fmla="*/ 5581384 w 12191999"/>
              <a:gd name="connsiteY140" fmla="*/ 6162311 h 6551875"/>
              <a:gd name="connsiteX141" fmla="*/ 5528997 w 12191999"/>
              <a:gd name="connsiteY141" fmla="*/ 6173423 h 6551875"/>
              <a:gd name="connsiteX142" fmla="*/ 5468672 w 12191999"/>
              <a:gd name="connsiteY142" fmla="*/ 6181361 h 6551875"/>
              <a:gd name="connsiteX143" fmla="*/ 5410200 w 12191999"/>
              <a:gd name="connsiteY143" fmla="*/ 6182721 h 6551875"/>
              <a:gd name="connsiteX144" fmla="*/ 5351728 w 12191999"/>
              <a:gd name="connsiteY144" fmla="*/ 6181361 h 6551875"/>
              <a:gd name="connsiteX145" fmla="*/ 5291402 w 12191999"/>
              <a:gd name="connsiteY145" fmla="*/ 6173423 h 6551875"/>
              <a:gd name="connsiteX146" fmla="*/ 5239015 w 12191999"/>
              <a:gd name="connsiteY146" fmla="*/ 6162311 h 6551875"/>
              <a:gd name="connsiteX147" fmla="*/ 5192979 w 12191999"/>
              <a:gd name="connsiteY147" fmla="*/ 6148023 h 6551875"/>
              <a:gd name="connsiteX148" fmla="*/ 5151703 w 12191999"/>
              <a:gd name="connsiteY148" fmla="*/ 6132148 h 6551875"/>
              <a:gd name="connsiteX149" fmla="*/ 5115190 w 12191999"/>
              <a:gd name="connsiteY149" fmla="*/ 6113098 h 6551875"/>
              <a:gd name="connsiteX150" fmla="*/ 5077092 w 12191999"/>
              <a:gd name="connsiteY150" fmla="*/ 6094048 h 6551875"/>
              <a:gd name="connsiteX151" fmla="*/ 5038990 w 12191999"/>
              <a:gd name="connsiteY151" fmla="*/ 6074998 h 6551875"/>
              <a:gd name="connsiteX152" fmla="*/ 5002479 w 12191999"/>
              <a:gd name="connsiteY152" fmla="*/ 6059123 h 6551875"/>
              <a:gd name="connsiteX153" fmla="*/ 4961203 w 12191999"/>
              <a:gd name="connsiteY153" fmla="*/ 6043248 h 6551875"/>
              <a:gd name="connsiteX154" fmla="*/ 4915166 w 12191999"/>
              <a:gd name="connsiteY154" fmla="*/ 6027373 h 6551875"/>
              <a:gd name="connsiteX155" fmla="*/ 4862778 w 12191999"/>
              <a:gd name="connsiteY155" fmla="*/ 6016261 h 6551875"/>
              <a:gd name="connsiteX156" fmla="*/ 4802454 w 12191999"/>
              <a:gd name="connsiteY156" fmla="*/ 6009911 h 6551875"/>
              <a:gd name="connsiteX157" fmla="*/ 4734190 w 12191999"/>
              <a:gd name="connsiteY157" fmla="*/ 6006736 h 6551875"/>
              <a:gd name="connsiteX158" fmla="*/ 4665929 w 12191999"/>
              <a:gd name="connsiteY158" fmla="*/ 6009911 h 6551875"/>
              <a:gd name="connsiteX159" fmla="*/ 4605603 w 12191999"/>
              <a:gd name="connsiteY159" fmla="*/ 6016261 h 6551875"/>
              <a:gd name="connsiteX160" fmla="*/ 4553217 w 12191999"/>
              <a:gd name="connsiteY160" fmla="*/ 6027373 h 6551875"/>
              <a:gd name="connsiteX161" fmla="*/ 4507178 w 12191999"/>
              <a:gd name="connsiteY161" fmla="*/ 6043248 h 6551875"/>
              <a:gd name="connsiteX162" fmla="*/ 4465903 w 12191999"/>
              <a:gd name="connsiteY162" fmla="*/ 6059123 h 6551875"/>
              <a:gd name="connsiteX163" fmla="*/ 4429390 w 12191999"/>
              <a:gd name="connsiteY163" fmla="*/ 6074998 h 6551875"/>
              <a:gd name="connsiteX164" fmla="*/ 4353190 w 12191999"/>
              <a:gd name="connsiteY164" fmla="*/ 6113098 h 6551875"/>
              <a:gd name="connsiteX165" fmla="*/ 4316678 w 12191999"/>
              <a:gd name="connsiteY165" fmla="*/ 6132148 h 6551875"/>
              <a:gd name="connsiteX166" fmla="*/ 4275403 w 12191999"/>
              <a:gd name="connsiteY166" fmla="*/ 6148023 h 6551875"/>
              <a:gd name="connsiteX167" fmla="*/ 4229365 w 12191999"/>
              <a:gd name="connsiteY167" fmla="*/ 6162311 h 6551875"/>
              <a:gd name="connsiteX168" fmla="*/ 4176978 w 12191999"/>
              <a:gd name="connsiteY168" fmla="*/ 6173423 h 6551875"/>
              <a:gd name="connsiteX169" fmla="*/ 4116653 w 12191999"/>
              <a:gd name="connsiteY169" fmla="*/ 6181361 h 6551875"/>
              <a:gd name="connsiteX170" fmla="*/ 4048390 w 12191999"/>
              <a:gd name="connsiteY170" fmla="*/ 6182948 h 6551875"/>
              <a:gd name="connsiteX171" fmla="*/ 3980128 w 12191999"/>
              <a:gd name="connsiteY171" fmla="*/ 6181361 h 6551875"/>
              <a:gd name="connsiteX172" fmla="*/ 3919803 w 12191999"/>
              <a:gd name="connsiteY172" fmla="*/ 6173423 h 6551875"/>
              <a:gd name="connsiteX173" fmla="*/ 3867415 w 12191999"/>
              <a:gd name="connsiteY173" fmla="*/ 6162311 h 6551875"/>
              <a:gd name="connsiteX174" fmla="*/ 3821378 w 12191999"/>
              <a:gd name="connsiteY174" fmla="*/ 6148023 h 6551875"/>
              <a:gd name="connsiteX175" fmla="*/ 3780103 w 12191999"/>
              <a:gd name="connsiteY175" fmla="*/ 6132148 h 6551875"/>
              <a:gd name="connsiteX176" fmla="*/ 3743590 w 12191999"/>
              <a:gd name="connsiteY176" fmla="*/ 6113098 h 6551875"/>
              <a:gd name="connsiteX177" fmla="*/ 3705490 w 12191999"/>
              <a:gd name="connsiteY177" fmla="*/ 6094048 h 6551875"/>
              <a:gd name="connsiteX178" fmla="*/ 3667390 w 12191999"/>
              <a:gd name="connsiteY178" fmla="*/ 6074998 h 6551875"/>
              <a:gd name="connsiteX179" fmla="*/ 3630878 w 12191999"/>
              <a:gd name="connsiteY179" fmla="*/ 6059123 h 6551875"/>
              <a:gd name="connsiteX180" fmla="*/ 3589603 w 12191999"/>
              <a:gd name="connsiteY180" fmla="*/ 6043248 h 6551875"/>
              <a:gd name="connsiteX181" fmla="*/ 3543565 w 12191999"/>
              <a:gd name="connsiteY181" fmla="*/ 6027373 h 6551875"/>
              <a:gd name="connsiteX182" fmla="*/ 3491178 w 12191999"/>
              <a:gd name="connsiteY182" fmla="*/ 6016261 h 6551875"/>
              <a:gd name="connsiteX183" fmla="*/ 3430853 w 12191999"/>
              <a:gd name="connsiteY183" fmla="*/ 6009911 h 6551875"/>
              <a:gd name="connsiteX184" fmla="*/ 3361003 w 12191999"/>
              <a:gd name="connsiteY184" fmla="*/ 6006736 h 6551875"/>
              <a:gd name="connsiteX185" fmla="*/ 3294328 w 12191999"/>
              <a:gd name="connsiteY185" fmla="*/ 6009911 h 6551875"/>
              <a:gd name="connsiteX186" fmla="*/ 3234003 w 12191999"/>
              <a:gd name="connsiteY186" fmla="*/ 6016261 h 6551875"/>
              <a:gd name="connsiteX187" fmla="*/ 3181615 w 12191999"/>
              <a:gd name="connsiteY187" fmla="*/ 6027373 h 6551875"/>
              <a:gd name="connsiteX188" fmla="*/ 3135578 w 12191999"/>
              <a:gd name="connsiteY188" fmla="*/ 6043248 h 6551875"/>
              <a:gd name="connsiteX189" fmla="*/ 3094303 w 12191999"/>
              <a:gd name="connsiteY189" fmla="*/ 6059123 h 6551875"/>
              <a:gd name="connsiteX190" fmla="*/ 3057790 w 12191999"/>
              <a:gd name="connsiteY190" fmla="*/ 6074998 h 6551875"/>
              <a:gd name="connsiteX191" fmla="*/ 3019690 w 12191999"/>
              <a:gd name="connsiteY191" fmla="*/ 6094048 h 6551875"/>
              <a:gd name="connsiteX192" fmla="*/ 2981590 w 12191999"/>
              <a:gd name="connsiteY192" fmla="*/ 6113098 h 6551875"/>
              <a:gd name="connsiteX193" fmla="*/ 2945078 w 12191999"/>
              <a:gd name="connsiteY193" fmla="*/ 6132148 h 6551875"/>
              <a:gd name="connsiteX194" fmla="*/ 2903803 w 12191999"/>
              <a:gd name="connsiteY194" fmla="*/ 6148023 h 6551875"/>
              <a:gd name="connsiteX195" fmla="*/ 2857765 w 12191999"/>
              <a:gd name="connsiteY195" fmla="*/ 6162311 h 6551875"/>
              <a:gd name="connsiteX196" fmla="*/ 2805378 w 12191999"/>
              <a:gd name="connsiteY196" fmla="*/ 6173423 h 6551875"/>
              <a:gd name="connsiteX197" fmla="*/ 2745053 w 12191999"/>
              <a:gd name="connsiteY197" fmla="*/ 6181361 h 6551875"/>
              <a:gd name="connsiteX198" fmla="*/ 2676790 w 12191999"/>
              <a:gd name="connsiteY198" fmla="*/ 6182948 h 6551875"/>
              <a:gd name="connsiteX199" fmla="*/ 2608528 w 12191999"/>
              <a:gd name="connsiteY199" fmla="*/ 6181361 h 6551875"/>
              <a:gd name="connsiteX200" fmla="*/ 2548203 w 12191999"/>
              <a:gd name="connsiteY200" fmla="*/ 6173423 h 6551875"/>
              <a:gd name="connsiteX201" fmla="*/ 2495815 w 12191999"/>
              <a:gd name="connsiteY201" fmla="*/ 6162311 h 6551875"/>
              <a:gd name="connsiteX202" fmla="*/ 2449778 w 12191999"/>
              <a:gd name="connsiteY202" fmla="*/ 6148023 h 6551875"/>
              <a:gd name="connsiteX203" fmla="*/ 2408503 w 12191999"/>
              <a:gd name="connsiteY203" fmla="*/ 6132148 h 6551875"/>
              <a:gd name="connsiteX204" fmla="*/ 2371990 w 12191999"/>
              <a:gd name="connsiteY204" fmla="*/ 6113098 h 6551875"/>
              <a:gd name="connsiteX205" fmla="*/ 2333890 w 12191999"/>
              <a:gd name="connsiteY205" fmla="*/ 6094048 h 6551875"/>
              <a:gd name="connsiteX206" fmla="*/ 2295790 w 12191999"/>
              <a:gd name="connsiteY206" fmla="*/ 6074998 h 6551875"/>
              <a:gd name="connsiteX207" fmla="*/ 2259278 w 12191999"/>
              <a:gd name="connsiteY207" fmla="*/ 6059123 h 6551875"/>
              <a:gd name="connsiteX208" fmla="*/ 2218003 w 12191999"/>
              <a:gd name="connsiteY208" fmla="*/ 6043248 h 6551875"/>
              <a:gd name="connsiteX209" fmla="*/ 2171965 w 12191999"/>
              <a:gd name="connsiteY209" fmla="*/ 6027373 h 6551875"/>
              <a:gd name="connsiteX210" fmla="*/ 2119578 w 12191999"/>
              <a:gd name="connsiteY210" fmla="*/ 6016261 h 6551875"/>
              <a:gd name="connsiteX211" fmla="*/ 2059253 w 12191999"/>
              <a:gd name="connsiteY211" fmla="*/ 6009911 h 6551875"/>
              <a:gd name="connsiteX212" fmla="*/ 1990990 w 12191999"/>
              <a:gd name="connsiteY212" fmla="*/ 6006736 h 6551875"/>
              <a:gd name="connsiteX213" fmla="*/ 1922728 w 12191999"/>
              <a:gd name="connsiteY213" fmla="*/ 6009911 h 6551875"/>
              <a:gd name="connsiteX214" fmla="*/ 1862403 w 12191999"/>
              <a:gd name="connsiteY214" fmla="*/ 6016261 h 6551875"/>
              <a:gd name="connsiteX215" fmla="*/ 1810015 w 12191999"/>
              <a:gd name="connsiteY215" fmla="*/ 6027373 h 6551875"/>
              <a:gd name="connsiteX216" fmla="*/ 1763978 w 12191999"/>
              <a:gd name="connsiteY216" fmla="*/ 6043248 h 6551875"/>
              <a:gd name="connsiteX217" fmla="*/ 1722703 w 12191999"/>
              <a:gd name="connsiteY217" fmla="*/ 6059123 h 6551875"/>
              <a:gd name="connsiteX218" fmla="*/ 1686190 w 12191999"/>
              <a:gd name="connsiteY218" fmla="*/ 6074998 h 6551875"/>
              <a:gd name="connsiteX219" fmla="*/ 1648090 w 12191999"/>
              <a:gd name="connsiteY219" fmla="*/ 6094048 h 6551875"/>
              <a:gd name="connsiteX220" fmla="*/ 1609990 w 12191999"/>
              <a:gd name="connsiteY220" fmla="*/ 6113098 h 6551875"/>
              <a:gd name="connsiteX221" fmla="*/ 1573478 w 12191999"/>
              <a:gd name="connsiteY221" fmla="*/ 6132148 h 6551875"/>
              <a:gd name="connsiteX222" fmla="*/ 1532203 w 12191999"/>
              <a:gd name="connsiteY222" fmla="*/ 6148023 h 6551875"/>
              <a:gd name="connsiteX223" fmla="*/ 1486165 w 12191999"/>
              <a:gd name="connsiteY223" fmla="*/ 6162311 h 6551875"/>
              <a:gd name="connsiteX224" fmla="*/ 1433778 w 12191999"/>
              <a:gd name="connsiteY224" fmla="*/ 6173423 h 6551875"/>
              <a:gd name="connsiteX225" fmla="*/ 1373453 w 12191999"/>
              <a:gd name="connsiteY225" fmla="*/ 6181361 h 6551875"/>
              <a:gd name="connsiteX226" fmla="*/ 1305190 w 12191999"/>
              <a:gd name="connsiteY226" fmla="*/ 6182948 h 6551875"/>
              <a:gd name="connsiteX227" fmla="*/ 1236928 w 12191999"/>
              <a:gd name="connsiteY227" fmla="*/ 6181361 h 6551875"/>
              <a:gd name="connsiteX228" fmla="*/ 1176603 w 12191999"/>
              <a:gd name="connsiteY228" fmla="*/ 6173423 h 6551875"/>
              <a:gd name="connsiteX229" fmla="*/ 1124215 w 12191999"/>
              <a:gd name="connsiteY229" fmla="*/ 6162311 h 6551875"/>
              <a:gd name="connsiteX230" fmla="*/ 1078178 w 12191999"/>
              <a:gd name="connsiteY230" fmla="*/ 6148023 h 6551875"/>
              <a:gd name="connsiteX231" fmla="*/ 1036903 w 12191999"/>
              <a:gd name="connsiteY231" fmla="*/ 6132148 h 6551875"/>
              <a:gd name="connsiteX232" fmla="*/ 1000390 w 12191999"/>
              <a:gd name="connsiteY232" fmla="*/ 6113098 h 6551875"/>
              <a:gd name="connsiteX233" fmla="*/ 962290 w 12191999"/>
              <a:gd name="connsiteY233" fmla="*/ 6094048 h 6551875"/>
              <a:gd name="connsiteX234" fmla="*/ 924190 w 12191999"/>
              <a:gd name="connsiteY234" fmla="*/ 6074998 h 6551875"/>
              <a:gd name="connsiteX235" fmla="*/ 887678 w 12191999"/>
              <a:gd name="connsiteY235" fmla="*/ 6059123 h 6551875"/>
              <a:gd name="connsiteX236" fmla="*/ 846403 w 12191999"/>
              <a:gd name="connsiteY236" fmla="*/ 6043248 h 6551875"/>
              <a:gd name="connsiteX237" fmla="*/ 800365 w 12191999"/>
              <a:gd name="connsiteY237" fmla="*/ 6027373 h 6551875"/>
              <a:gd name="connsiteX238" fmla="*/ 747978 w 12191999"/>
              <a:gd name="connsiteY238" fmla="*/ 6016261 h 6551875"/>
              <a:gd name="connsiteX239" fmla="*/ 687653 w 12191999"/>
              <a:gd name="connsiteY239" fmla="*/ 6009911 h 6551875"/>
              <a:gd name="connsiteX240" fmla="*/ 619390 w 12191999"/>
              <a:gd name="connsiteY240" fmla="*/ 6006736 h 6551875"/>
              <a:gd name="connsiteX241" fmla="*/ 551128 w 12191999"/>
              <a:gd name="connsiteY241" fmla="*/ 6009911 h 6551875"/>
              <a:gd name="connsiteX242" fmla="*/ 490803 w 12191999"/>
              <a:gd name="connsiteY242" fmla="*/ 6016261 h 6551875"/>
              <a:gd name="connsiteX243" fmla="*/ 438415 w 12191999"/>
              <a:gd name="connsiteY243" fmla="*/ 6027373 h 6551875"/>
              <a:gd name="connsiteX244" fmla="*/ 392378 w 12191999"/>
              <a:gd name="connsiteY244" fmla="*/ 6043248 h 6551875"/>
              <a:gd name="connsiteX245" fmla="*/ 351103 w 12191999"/>
              <a:gd name="connsiteY245" fmla="*/ 6059123 h 6551875"/>
              <a:gd name="connsiteX246" fmla="*/ 314590 w 12191999"/>
              <a:gd name="connsiteY246" fmla="*/ 6074998 h 6551875"/>
              <a:gd name="connsiteX247" fmla="*/ 276490 w 12191999"/>
              <a:gd name="connsiteY247" fmla="*/ 6094048 h 6551875"/>
              <a:gd name="connsiteX248" fmla="*/ 238390 w 12191999"/>
              <a:gd name="connsiteY248" fmla="*/ 6113098 h 6551875"/>
              <a:gd name="connsiteX249" fmla="*/ 201878 w 12191999"/>
              <a:gd name="connsiteY249" fmla="*/ 6132148 h 6551875"/>
              <a:gd name="connsiteX250" fmla="*/ 160603 w 12191999"/>
              <a:gd name="connsiteY250" fmla="*/ 6148023 h 6551875"/>
              <a:gd name="connsiteX251" fmla="*/ 114565 w 12191999"/>
              <a:gd name="connsiteY251" fmla="*/ 6162311 h 6551875"/>
              <a:gd name="connsiteX252" fmla="*/ 62178 w 12191999"/>
              <a:gd name="connsiteY252" fmla="*/ 6173423 h 6551875"/>
              <a:gd name="connsiteX253" fmla="*/ 1853 w 12191999"/>
              <a:gd name="connsiteY253" fmla="*/ 6181361 h 6551875"/>
              <a:gd name="connsiteX254" fmla="*/ 1 w 12191999"/>
              <a:gd name="connsiteY254" fmla="*/ 6181404 h 6551875"/>
              <a:gd name="connsiteX255" fmla="*/ 1 w 12191999"/>
              <a:gd name="connsiteY255" fmla="*/ 6551875 h 6551875"/>
              <a:gd name="connsiteX256" fmla="*/ 0 w 12191999"/>
              <a:gd name="connsiteY256" fmla="*/ 6551875 h 6551875"/>
              <a:gd name="connsiteX257" fmla="*/ 0 w 12191999"/>
              <a:gd name="connsiteY257" fmla="*/ 0 h 65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191999" h="6551875">
                <a:moveTo>
                  <a:pt x="0" y="0"/>
                </a:moveTo>
                <a:lnTo>
                  <a:pt x="12191999" y="0"/>
                </a:lnTo>
                <a:lnTo>
                  <a:pt x="12191999" y="6181404"/>
                </a:lnTo>
                <a:lnTo>
                  <a:pt x="12190147" y="6181361"/>
                </a:lnTo>
                <a:lnTo>
                  <a:pt x="12129821" y="6173424"/>
                </a:lnTo>
                <a:lnTo>
                  <a:pt x="12077433" y="6162311"/>
                </a:lnTo>
                <a:lnTo>
                  <a:pt x="12031397" y="6148023"/>
                </a:lnTo>
                <a:lnTo>
                  <a:pt x="11990121" y="6132148"/>
                </a:lnTo>
                <a:lnTo>
                  <a:pt x="11953609" y="6113098"/>
                </a:lnTo>
                <a:lnTo>
                  <a:pt x="11915509" y="6094048"/>
                </a:lnTo>
                <a:lnTo>
                  <a:pt x="11877409" y="6074998"/>
                </a:lnTo>
                <a:lnTo>
                  <a:pt x="11840897" y="6059123"/>
                </a:lnTo>
                <a:lnTo>
                  <a:pt x="11799621" y="6043248"/>
                </a:lnTo>
                <a:lnTo>
                  <a:pt x="11753583" y="6027373"/>
                </a:lnTo>
                <a:lnTo>
                  <a:pt x="11701197" y="6016261"/>
                </a:lnTo>
                <a:lnTo>
                  <a:pt x="11640871" y="6009911"/>
                </a:lnTo>
                <a:lnTo>
                  <a:pt x="11572609" y="6006736"/>
                </a:lnTo>
                <a:lnTo>
                  <a:pt x="11504347" y="6009911"/>
                </a:lnTo>
                <a:lnTo>
                  <a:pt x="11444021" y="6016261"/>
                </a:lnTo>
                <a:lnTo>
                  <a:pt x="11391633" y="6027373"/>
                </a:lnTo>
                <a:lnTo>
                  <a:pt x="11345597" y="6043248"/>
                </a:lnTo>
                <a:lnTo>
                  <a:pt x="11304321" y="6059123"/>
                </a:lnTo>
                <a:lnTo>
                  <a:pt x="11267809" y="6074998"/>
                </a:lnTo>
                <a:lnTo>
                  <a:pt x="11229709" y="6094048"/>
                </a:lnTo>
                <a:lnTo>
                  <a:pt x="11191609" y="6113098"/>
                </a:lnTo>
                <a:lnTo>
                  <a:pt x="11155097" y="6132148"/>
                </a:lnTo>
                <a:lnTo>
                  <a:pt x="11113821" y="6148023"/>
                </a:lnTo>
                <a:lnTo>
                  <a:pt x="11067783" y="6162311"/>
                </a:lnTo>
                <a:lnTo>
                  <a:pt x="11015397" y="6173423"/>
                </a:lnTo>
                <a:lnTo>
                  <a:pt x="10955071" y="6181361"/>
                </a:lnTo>
                <a:lnTo>
                  <a:pt x="10886809" y="6182948"/>
                </a:lnTo>
                <a:lnTo>
                  <a:pt x="10818547" y="6181361"/>
                </a:lnTo>
                <a:lnTo>
                  <a:pt x="10758221" y="6173423"/>
                </a:lnTo>
                <a:lnTo>
                  <a:pt x="10705833" y="6162311"/>
                </a:lnTo>
                <a:lnTo>
                  <a:pt x="10659797" y="6148023"/>
                </a:lnTo>
                <a:lnTo>
                  <a:pt x="10618521" y="6132148"/>
                </a:lnTo>
                <a:lnTo>
                  <a:pt x="10582009" y="6113098"/>
                </a:lnTo>
                <a:lnTo>
                  <a:pt x="10543909" y="6094048"/>
                </a:lnTo>
                <a:lnTo>
                  <a:pt x="10505809" y="6074998"/>
                </a:lnTo>
                <a:lnTo>
                  <a:pt x="10469297" y="6059123"/>
                </a:lnTo>
                <a:lnTo>
                  <a:pt x="10428021" y="6043248"/>
                </a:lnTo>
                <a:lnTo>
                  <a:pt x="10381983" y="6027373"/>
                </a:lnTo>
                <a:lnTo>
                  <a:pt x="10329597" y="6016261"/>
                </a:lnTo>
                <a:lnTo>
                  <a:pt x="10269271" y="6009911"/>
                </a:lnTo>
                <a:lnTo>
                  <a:pt x="10201009" y="6006736"/>
                </a:lnTo>
                <a:lnTo>
                  <a:pt x="10132747" y="6009911"/>
                </a:lnTo>
                <a:lnTo>
                  <a:pt x="10072421" y="6016261"/>
                </a:lnTo>
                <a:lnTo>
                  <a:pt x="10020033" y="6027373"/>
                </a:lnTo>
                <a:lnTo>
                  <a:pt x="9973997" y="6043248"/>
                </a:lnTo>
                <a:lnTo>
                  <a:pt x="9932721" y="6059123"/>
                </a:lnTo>
                <a:lnTo>
                  <a:pt x="9896209" y="6074998"/>
                </a:lnTo>
                <a:lnTo>
                  <a:pt x="9820009" y="6113098"/>
                </a:lnTo>
                <a:lnTo>
                  <a:pt x="9783497" y="6132148"/>
                </a:lnTo>
                <a:lnTo>
                  <a:pt x="9742221" y="6148023"/>
                </a:lnTo>
                <a:lnTo>
                  <a:pt x="9696183" y="6162311"/>
                </a:lnTo>
                <a:lnTo>
                  <a:pt x="9643797" y="6173423"/>
                </a:lnTo>
                <a:lnTo>
                  <a:pt x="9583471" y="6181361"/>
                </a:lnTo>
                <a:lnTo>
                  <a:pt x="9515209" y="6182948"/>
                </a:lnTo>
                <a:lnTo>
                  <a:pt x="9446947" y="6181361"/>
                </a:lnTo>
                <a:lnTo>
                  <a:pt x="9386621" y="6173423"/>
                </a:lnTo>
                <a:lnTo>
                  <a:pt x="9334233" y="6162311"/>
                </a:lnTo>
                <a:lnTo>
                  <a:pt x="9288197" y="6148023"/>
                </a:lnTo>
                <a:lnTo>
                  <a:pt x="9246921" y="6132148"/>
                </a:lnTo>
                <a:lnTo>
                  <a:pt x="9210409" y="6113098"/>
                </a:lnTo>
                <a:lnTo>
                  <a:pt x="9172309" y="6094048"/>
                </a:lnTo>
                <a:lnTo>
                  <a:pt x="9134209" y="6074998"/>
                </a:lnTo>
                <a:lnTo>
                  <a:pt x="9097697" y="6059123"/>
                </a:lnTo>
                <a:lnTo>
                  <a:pt x="9056421" y="6043248"/>
                </a:lnTo>
                <a:lnTo>
                  <a:pt x="9010383" y="6027373"/>
                </a:lnTo>
                <a:lnTo>
                  <a:pt x="8957997" y="6016261"/>
                </a:lnTo>
                <a:lnTo>
                  <a:pt x="8897671" y="6009911"/>
                </a:lnTo>
                <a:lnTo>
                  <a:pt x="8827821" y="6006736"/>
                </a:lnTo>
                <a:lnTo>
                  <a:pt x="8761147" y="6009911"/>
                </a:lnTo>
                <a:lnTo>
                  <a:pt x="8700821" y="6016261"/>
                </a:lnTo>
                <a:lnTo>
                  <a:pt x="8648433" y="6027373"/>
                </a:lnTo>
                <a:lnTo>
                  <a:pt x="8602397" y="6043248"/>
                </a:lnTo>
                <a:lnTo>
                  <a:pt x="8561121" y="6059123"/>
                </a:lnTo>
                <a:lnTo>
                  <a:pt x="8524609" y="6074998"/>
                </a:lnTo>
                <a:lnTo>
                  <a:pt x="8486509" y="6094048"/>
                </a:lnTo>
                <a:lnTo>
                  <a:pt x="8448409" y="6113098"/>
                </a:lnTo>
                <a:lnTo>
                  <a:pt x="8411897" y="6132148"/>
                </a:lnTo>
                <a:lnTo>
                  <a:pt x="8370622" y="6148023"/>
                </a:lnTo>
                <a:lnTo>
                  <a:pt x="8324584" y="6162311"/>
                </a:lnTo>
                <a:lnTo>
                  <a:pt x="8272197" y="6173423"/>
                </a:lnTo>
                <a:lnTo>
                  <a:pt x="8211872" y="6181361"/>
                </a:lnTo>
                <a:lnTo>
                  <a:pt x="8143609" y="6182948"/>
                </a:lnTo>
                <a:lnTo>
                  <a:pt x="8075347" y="6181361"/>
                </a:lnTo>
                <a:lnTo>
                  <a:pt x="8015022" y="6173423"/>
                </a:lnTo>
                <a:lnTo>
                  <a:pt x="7962634" y="6162311"/>
                </a:lnTo>
                <a:lnTo>
                  <a:pt x="7916597" y="6148023"/>
                </a:lnTo>
                <a:lnTo>
                  <a:pt x="7875322" y="6132148"/>
                </a:lnTo>
                <a:lnTo>
                  <a:pt x="7838809" y="6113098"/>
                </a:lnTo>
                <a:lnTo>
                  <a:pt x="7800709" y="6094048"/>
                </a:lnTo>
                <a:lnTo>
                  <a:pt x="7762609" y="6074998"/>
                </a:lnTo>
                <a:lnTo>
                  <a:pt x="7726097" y="6059123"/>
                </a:lnTo>
                <a:lnTo>
                  <a:pt x="7684822" y="6043248"/>
                </a:lnTo>
                <a:lnTo>
                  <a:pt x="7638784" y="6027373"/>
                </a:lnTo>
                <a:lnTo>
                  <a:pt x="7586397" y="6016261"/>
                </a:lnTo>
                <a:lnTo>
                  <a:pt x="7526072" y="6009911"/>
                </a:lnTo>
                <a:lnTo>
                  <a:pt x="7457809" y="6006736"/>
                </a:lnTo>
                <a:lnTo>
                  <a:pt x="7389547" y="6009911"/>
                </a:lnTo>
                <a:lnTo>
                  <a:pt x="7329222" y="6016261"/>
                </a:lnTo>
                <a:lnTo>
                  <a:pt x="7276834" y="6027373"/>
                </a:lnTo>
                <a:lnTo>
                  <a:pt x="7230797" y="6043248"/>
                </a:lnTo>
                <a:lnTo>
                  <a:pt x="7189522" y="6059123"/>
                </a:lnTo>
                <a:lnTo>
                  <a:pt x="7153009" y="6074998"/>
                </a:lnTo>
                <a:lnTo>
                  <a:pt x="7114909" y="6094048"/>
                </a:lnTo>
                <a:lnTo>
                  <a:pt x="7076809" y="6113098"/>
                </a:lnTo>
                <a:lnTo>
                  <a:pt x="7040297" y="6132148"/>
                </a:lnTo>
                <a:lnTo>
                  <a:pt x="6999022" y="6148023"/>
                </a:lnTo>
                <a:lnTo>
                  <a:pt x="6952984" y="6162311"/>
                </a:lnTo>
                <a:lnTo>
                  <a:pt x="6900597" y="6173423"/>
                </a:lnTo>
                <a:lnTo>
                  <a:pt x="6840272" y="6181361"/>
                </a:lnTo>
                <a:lnTo>
                  <a:pt x="6781800" y="6182721"/>
                </a:lnTo>
                <a:lnTo>
                  <a:pt x="6723328" y="6181361"/>
                </a:lnTo>
                <a:lnTo>
                  <a:pt x="6663003" y="6173423"/>
                </a:lnTo>
                <a:lnTo>
                  <a:pt x="6610615" y="6162311"/>
                </a:lnTo>
                <a:lnTo>
                  <a:pt x="6564578" y="6148023"/>
                </a:lnTo>
                <a:lnTo>
                  <a:pt x="6523303" y="6132148"/>
                </a:lnTo>
                <a:lnTo>
                  <a:pt x="6486790" y="6113098"/>
                </a:lnTo>
                <a:lnTo>
                  <a:pt x="6448690" y="6094048"/>
                </a:lnTo>
                <a:lnTo>
                  <a:pt x="6410590" y="6074998"/>
                </a:lnTo>
                <a:lnTo>
                  <a:pt x="6374078" y="6059123"/>
                </a:lnTo>
                <a:lnTo>
                  <a:pt x="6332803" y="6043248"/>
                </a:lnTo>
                <a:lnTo>
                  <a:pt x="6286765" y="6027373"/>
                </a:lnTo>
                <a:lnTo>
                  <a:pt x="6234378" y="6016261"/>
                </a:lnTo>
                <a:lnTo>
                  <a:pt x="6174053" y="6009911"/>
                </a:lnTo>
                <a:lnTo>
                  <a:pt x="6105790" y="6006736"/>
                </a:lnTo>
                <a:lnTo>
                  <a:pt x="6096000" y="6007191"/>
                </a:lnTo>
                <a:lnTo>
                  <a:pt x="6086211" y="6006736"/>
                </a:lnTo>
                <a:lnTo>
                  <a:pt x="6017949" y="6009911"/>
                </a:lnTo>
                <a:lnTo>
                  <a:pt x="5957622" y="6016261"/>
                </a:lnTo>
                <a:lnTo>
                  <a:pt x="5905235" y="6027373"/>
                </a:lnTo>
                <a:lnTo>
                  <a:pt x="5859197" y="6043248"/>
                </a:lnTo>
                <a:lnTo>
                  <a:pt x="5817922" y="6059123"/>
                </a:lnTo>
                <a:lnTo>
                  <a:pt x="5781409" y="6074998"/>
                </a:lnTo>
                <a:lnTo>
                  <a:pt x="5743309" y="6094048"/>
                </a:lnTo>
                <a:lnTo>
                  <a:pt x="5705211" y="6113098"/>
                </a:lnTo>
                <a:lnTo>
                  <a:pt x="5668697" y="6132148"/>
                </a:lnTo>
                <a:lnTo>
                  <a:pt x="5627422" y="6148023"/>
                </a:lnTo>
                <a:lnTo>
                  <a:pt x="5581384" y="6162311"/>
                </a:lnTo>
                <a:lnTo>
                  <a:pt x="5528997" y="6173423"/>
                </a:lnTo>
                <a:lnTo>
                  <a:pt x="5468672" y="6181361"/>
                </a:lnTo>
                <a:lnTo>
                  <a:pt x="5410200" y="6182721"/>
                </a:lnTo>
                <a:lnTo>
                  <a:pt x="5351728" y="6181361"/>
                </a:lnTo>
                <a:lnTo>
                  <a:pt x="5291402" y="6173423"/>
                </a:lnTo>
                <a:lnTo>
                  <a:pt x="5239015" y="6162311"/>
                </a:lnTo>
                <a:lnTo>
                  <a:pt x="5192979" y="6148023"/>
                </a:lnTo>
                <a:lnTo>
                  <a:pt x="5151703" y="6132148"/>
                </a:lnTo>
                <a:lnTo>
                  <a:pt x="5115190" y="6113098"/>
                </a:lnTo>
                <a:lnTo>
                  <a:pt x="5077092" y="6094048"/>
                </a:lnTo>
                <a:lnTo>
                  <a:pt x="5038990" y="6074998"/>
                </a:lnTo>
                <a:lnTo>
                  <a:pt x="5002479" y="6059123"/>
                </a:lnTo>
                <a:lnTo>
                  <a:pt x="4961203" y="6043248"/>
                </a:lnTo>
                <a:lnTo>
                  <a:pt x="4915166" y="6027373"/>
                </a:lnTo>
                <a:lnTo>
                  <a:pt x="4862778" y="6016261"/>
                </a:lnTo>
                <a:lnTo>
                  <a:pt x="4802454" y="6009911"/>
                </a:lnTo>
                <a:lnTo>
                  <a:pt x="4734190" y="6006736"/>
                </a:lnTo>
                <a:lnTo>
                  <a:pt x="4665929" y="6009911"/>
                </a:lnTo>
                <a:lnTo>
                  <a:pt x="4605603" y="6016261"/>
                </a:lnTo>
                <a:lnTo>
                  <a:pt x="4553217" y="6027373"/>
                </a:lnTo>
                <a:lnTo>
                  <a:pt x="4507178" y="6043248"/>
                </a:lnTo>
                <a:lnTo>
                  <a:pt x="4465903" y="6059123"/>
                </a:lnTo>
                <a:lnTo>
                  <a:pt x="4429390" y="6074998"/>
                </a:lnTo>
                <a:lnTo>
                  <a:pt x="4353190" y="6113098"/>
                </a:lnTo>
                <a:lnTo>
                  <a:pt x="4316678" y="6132148"/>
                </a:lnTo>
                <a:lnTo>
                  <a:pt x="4275403" y="6148023"/>
                </a:lnTo>
                <a:lnTo>
                  <a:pt x="4229365" y="6162311"/>
                </a:lnTo>
                <a:lnTo>
                  <a:pt x="4176978" y="6173423"/>
                </a:lnTo>
                <a:lnTo>
                  <a:pt x="4116653" y="6181361"/>
                </a:lnTo>
                <a:lnTo>
                  <a:pt x="4048390" y="6182948"/>
                </a:lnTo>
                <a:lnTo>
                  <a:pt x="3980128" y="6181361"/>
                </a:lnTo>
                <a:lnTo>
                  <a:pt x="3919803" y="6173423"/>
                </a:lnTo>
                <a:lnTo>
                  <a:pt x="3867415" y="6162311"/>
                </a:lnTo>
                <a:lnTo>
                  <a:pt x="3821378" y="6148023"/>
                </a:lnTo>
                <a:lnTo>
                  <a:pt x="3780103" y="6132148"/>
                </a:lnTo>
                <a:lnTo>
                  <a:pt x="3743590" y="6113098"/>
                </a:lnTo>
                <a:lnTo>
                  <a:pt x="3705490" y="6094048"/>
                </a:lnTo>
                <a:lnTo>
                  <a:pt x="3667390" y="6074998"/>
                </a:lnTo>
                <a:lnTo>
                  <a:pt x="3630878" y="6059123"/>
                </a:lnTo>
                <a:lnTo>
                  <a:pt x="3589603" y="6043248"/>
                </a:lnTo>
                <a:lnTo>
                  <a:pt x="3543565" y="6027373"/>
                </a:lnTo>
                <a:lnTo>
                  <a:pt x="3491178" y="6016261"/>
                </a:lnTo>
                <a:lnTo>
                  <a:pt x="3430853" y="6009911"/>
                </a:lnTo>
                <a:lnTo>
                  <a:pt x="3361003" y="6006736"/>
                </a:lnTo>
                <a:lnTo>
                  <a:pt x="3294328" y="6009911"/>
                </a:lnTo>
                <a:lnTo>
                  <a:pt x="3234003" y="6016261"/>
                </a:lnTo>
                <a:lnTo>
                  <a:pt x="3181615" y="6027373"/>
                </a:lnTo>
                <a:lnTo>
                  <a:pt x="3135578" y="6043248"/>
                </a:lnTo>
                <a:lnTo>
                  <a:pt x="3094303" y="6059123"/>
                </a:lnTo>
                <a:lnTo>
                  <a:pt x="3057790" y="6074998"/>
                </a:lnTo>
                <a:lnTo>
                  <a:pt x="3019690" y="6094048"/>
                </a:lnTo>
                <a:lnTo>
                  <a:pt x="2981590" y="6113098"/>
                </a:lnTo>
                <a:lnTo>
                  <a:pt x="2945078" y="6132148"/>
                </a:lnTo>
                <a:lnTo>
                  <a:pt x="2903803" y="6148023"/>
                </a:lnTo>
                <a:lnTo>
                  <a:pt x="2857765" y="6162311"/>
                </a:lnTo>
                <a:lnTo>
                  <a:pt x="2805378" y="6173423"/>
                </a:lnTo>
                <a:lnTo>
                  <a:pt x="2745053" y="6181361"/>
                </a:lnTo>
                <a:lnTo>
                  <a:pt x="2676790" y="6182948"/>
                </a:lnTo>
                <a:lnTo>
                  <a:pt x="2608528" y="6181361"/>
                </a:lnTo>
                <a:lnTo>
                  <a:pt x="2548203" y="6173423"/>
                </a:lnTo>
                <a:lnTo>
                  <a:pt x="2495815" y="6162311"/>
                </a:lnTo>
                <a:lnTo>
                  <a:pt x="2449778" y="6148023"/>
                </a:lnTo>
                <a:lnTo>
                  <a:pt x="2408503" y="6132148"/>
                </a:lnTo>
                <a:lnTo>
                  <a:pt x="2371990" y="6113098"/>
                </a:lnTo>
                <a:lnTo>
                  <a:pt x="2333890" y="6094048"/>
                </a:lnTo>
                <a:lnTo>
                  <a:pt x="2295790" y="6074998"/>
                </a:lnTo>
                <a:lnTo>
                  <a:pt x="2259278" y="6059123"/>
                </a:lnTo>
                <a:lnTo>
                  <a:pt x="2218003" y="6043248"/>
                </a:lnTo>
                <a:lnTo>
                  <a:pt x="2171965" y="6027373"/>
                </a:lnTo>
                <a:lnTo>
                  <a:pt x="2119578" y="6016261"/>
                </a:lnTo>
                <a:lnTo>
                  <a:pt x="2059253" y="6009911"/>
                </a:lnTo>
                <a:lnTo>
                  <a:pt x="1990990" y="6006736"/>
                </a:lnTo>
                <a:lnTo>
                  <a:pt x="1922728" y="6009911"/>
                </a:lnTo>
                <a:lnTo>
                  <a:pt x="1862403" y="6016261"/>
                </a:lnTo>
                <a:lnTo>
                  <a:pt x="1810015" y="6027373"/>
                </a:lnTo>
                <a:lnTo>
                  <a:pt x="1763978" y="6043248"/>
                </a:lnTo>
                <a:lnTo>
                  <a:pt x="1722703" y="6059123"/>
                </a:lnTo>
                <a:lnTo>
                  <a:pt x="1686190" y="6074998"/>
                </a:lnTo>
                <a:lnTo>
                  <a:pt x="1648090" y="6094048"/>
                </a:lnTo>
                <a:lnTo>
                  <a:pt x="1609990" y="6113098"/>
                </a:lnTo>
                <a:lnTo>
                  <a:pt x="1573478" y="6132148"/>
                </a:lnTo>
                <a:lnTo>
                  <a:pt x="1532203" y="6148023"/>
                </a:lnTo>
                <a:lnTo>
                  <a:pt x="1486165" y="6162311"/>
                </a:lnTo>
                <a:lnTo>
                  <a:pt x="1433778" y="6173423"/>
                </a:lnTo>
                <a:lnTo>
                  <a:pt x="1373453" y="6181361"/>
                </a:lnTo>
                <a:lnTo>
                  <a:pt x="1305190" y="6182948"/>
                </a:lnTo>
                <a:lnTo>
                  <a:pt x="1236928" y="6181361"/>
                </a:lnTo>
                <a:lnTo>
                  <a:pt x="1176603" y="6173423"/>
                </a:lnTo>
                <a:lnTo>
                  <a:pt x="1124215" y="6162311"/>
                </a:lnTo>
                <a:lnTo>
                  <a:pt x="1078178" y="6148023"/>
                </a:lnTo>
                <a:lnTo>
                  <a:pt x="1036903" y="6132148"/>
                </a:lnTo>
                <a:lnTo>
                  <a:pt x="1000390" y="6113098"/>
                </a:lnTo>
                <a:lnTo>
                  <a:pt x="962290" y="6094048"/>
                </a:lnTo>
                <a:lnTo>
                  <a:pt x="924190" y="6074998"/>
                </a:lnTo>
                <a:lnTo>
                  <a:pt x="887678" y="6059123"/>
                </a:lnTo>
                <a:lnTo>
                  <a:pt x="846403" y="6043248"/>
                </a:lnTo>
                <a:lnTo>
                  <a:pt x="800365" y="6027373"/>
                </a:lnTo>
                <a:lnTo>
                  <a:pt x="747978" y="6016261"/>
                </a:lnTo>
                <a:lnTo>
                  <a:pt x="687653" y="6009911"/>
                </a:lnTo>
                <a:lnTo>
                  <a:pt x="619390" y="6006736"/>
                </a:lnTo>
                <a:lnTo>
                  <a:pt x="551128" y="6009911"/>
                </a:lnTo>
                <a:lnTo>
                  <a:pt x="490803" y="6016261"/>
                </a:lnTo>
                <a:lnTo>
                  <a:pt x="438415" y="6027373"/>
                </a:lnTo>
                <a:lnTo>
                  <a:pt x="392378" y="6043248"/>
                </a:lnTo>
                <a:lnTo>
                  <a:pt x="351103" y="6059123"/>
                </a:lnTo>
                <a:lnTo>
                  <a:pt x="314590" y="6074998"/>
                </a:lnTo>
                <a:lnTo>
                  <a:pt x="276490" y="6094048"/>
                </a:lnTo>
                <a:lnTo>
                  <a:pt x="238390" y="6113098"/>
                </a:lnTo>
                <a:lnTo>
                  <a:pt x="201878" y="6132148"/>
                </a:lnTo>
                <a:lnTo>
                  <a:pt x="160603" y="6148023"/>
                </a:lnTo>
                <a:lnTo>
                  <a:pt x="114565" y="6162311"/>
                </a:lnTo>
                <a:lnTo>
                  <a:pt x="62178" y="6173423"/>
                </a:lnTo>
                <a:lnTo>
                  <a:pt x="1853" y="6181361"/>
                </a:lnTo>
                <a:lnTo>
                  <a:pt x="1" y="6181404"/>
                </a:lnTo>
                <a:lnTo>
                  <a:pt x="1" y="6551875"/>
                </a:lnTo>
                <a:lnTo>
                  <a:pt x="0" y="6551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37FE2-D322-CC4B-BFB5-2539925037E8}"/>
              </a:ext>
            </a:extLst>
          </p:cNvPr>
          <p:cNvSpPr txBox="1"/>
          <p:nvPr/>
        </p:nvSpPr>
        <p:spPr>
          <a:xfrm>
            <a:off x="781277" y="2387602"/>
            <a:ext cx="3979409" cy="2010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Made with the  </a:t>
            </a:r>
            <a:r>
              <a:rPr lang="en-US" sz="3200" b="1" dirty="0">
                <a:solidFill>
                  <a:schemeClr val="tx1">
                    <a:alpha val="60000"/>
                  </a:schemeClr>
                </a:solidFill>
              </a:rPr>
              <a:t>zeoob.com </a:t>
            </a:r>
            <a:r>
              <a:rPr lang="en-US" sz="3200" dirty="0">
                <a:solidFill>
                  <a:schemeClr val="tx1">
                    <a:alpha val="60000"/>
                  </a:schemeClr>
                </a:solidFill>
              </a:rPr>
              <a:t>website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3200" dirty="0">
              <a:solidFill>
                <a:schemeClr val="tx1">
                  <a:alpha val="60000"/>
                </a:schemeClr>
              </a:solidFill>
              <a:hlinkClick r:id="rId2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>
                    <a:alpha val="60000"/>
                  </a:schemeClr>
                </a:solidFill>
                <a:hlinkClick r:id="rId2"/>
              </a:rPr>
              <a:t>Link Here</a:t>
            </a:r>
            <a:endParaRPr lang="en-US" sz="32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CFEDB-402C-1A49-A15A-710A02C14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629" y="1984817"/>
            <a:ext cx="5451592" cy="25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67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A565-32CD-1B49-BE7A-1D371E83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2" y="4800703"/>
            <a:ext cx="10923638" cy="13176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Make A Flyer and Poster (in Word?)</a:t>
            </a:r>
          </a:p>
        </p:txBody>
      </p:sp>
      <p:pic>
        <p:nvPicPr>
          <p:cNvPr id="1026" name="Picture 2" descr="2594+ Flyer Templates - Free Downloads | Template.net">
            <a:extLst>
              <a:ext uri="{FF2B5EF4-FFF2-40B4-BE49-F238E27FC236}">
                <a16:creationId xmlns:a16="http://schemas.microsoft.com/office/drawing/2014/main" id="{4450E27D-C377-ED44-94F5-F55685338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8" r="-1" b="44120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stomize 12,810+ School Poster Templates | PosterMyWall">
            <a:extLst>
              <a:ext uri="{FF2B5EF4-FFF2-40B4-BE49-F238E27FC236}">
                <a16:creationId xmlns:a16="http://schemas.microsoft.com/office/drawing/2014/main" id="{0064BB17-5EF5-D94F-9A82-F53FB8543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3" r="-1" b="15899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591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Notebook and ballpen">
            <a:extLst>
              <a:ext uri="{FF2B5EF4-FFF2-40B4-BE49-F238E27FC236}">
                <a16:creationId xmlns:a16="http://schemas.microsoft.com/office/drawing/2014/main" id="{833A3D7D-5EC0-440B-A83E-8E85A582D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516D31-30C5-1D4B-8A23-16AC1F616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Evaluating Your Campaign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A563C-DFED-5545-A127-790C74626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3.3 (Justifying/Evaluation)</a:t>
            </a:r>
          </a:p>
        </p:txBody>
      </p:sp>
    </p:spTree>
    <p:extLst>
      <p:ext uri="{BB962C8B-B14F-4D97-AF65-F5344CB8AC3E}">
        <p14:creationId xmlns:p14="http://schemas.microsoft.com/office/powerpoint/2010/main" val="423318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7158BDD5-7E49-493F-9DE6-7558E37CD1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529" b="82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25531-3A27-9C41-BDE0-733FC5D37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Justification Section (AC3.3)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7D0ECD0-81E5-49AD-99FF-DAFA64925E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4166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9916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8B0EA-4452-9446-8AD9-7BE70F6A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Remember!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590F36-FE0A-4253-8B3E-CE330E358E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95789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6033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BFF65-6EB3-6B4C-BEB4-96600FAB4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/>
              <a:t>Campaigns for Change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0DCD86-54D5-C74C-B93B-995685F7E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GB" sz="5400" dirty="0">
                <a:latin typeface="Patrick Hand SC" pitchFamily="2" charset="77"/>
              </a:rPr>
              <a:t>Compare some campaigns for change. You should make reference to your own planned campaign.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159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2D5AAB-5679-9142-A30A-33A3523C4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487" y="643467"/>
            <a:ext cx="83150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77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C5F410-07A5-CD45-A285-3995DB554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24973"/>
            <a:ext cx="10905066" cy="280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7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645B61-6C8B-BB45-9264-E2EDC89B8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79" y="643467"/>
            <a:ext cx="94026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9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E01214-91F1-8A49-9B10-6B0B279BF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93130"/>
            <a:ext cx="10905066" cy="267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44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78A3B8-1C8D-D943-A456-6602CDFA3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97932"/>
            <a:ext cx="10905066" cy="406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2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79EDBB-C74B-0D4C-8181-EB1B69EDC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8" y="643467"/>
            <a:ext cx="683566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2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Notebook and ballpen">
            <a:extLst>
              <a:ext uri="{FF2B5EF4-FFF2-40B4-BE49-F238E27FC236}">
                <a16:creationId xmlns:a16="http://schemas.microsoft.com/office/drawing/2014/main" id="{833A3D7D-5EC0-440B-A83E-8E85A582D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516D31-30C5-1D4B-8A23-16AC1F616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Making Your Campaign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A563C-DFED-5545-A127-790C74626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3.2</a:t>
            </a:r>
          </a:p>
        </p:txBody>
      </p:sp>
    </p:spTree>
    <p:extLst>
      <p:ext uri="{BB962C8B-B14F-4D97-AF65-F5344CB8AC3E}">
        <p14:creationId xmlns:p14="http://schemas.microsoft.com/office/powerpoint/2010/main" val="2576933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FC60D8-E8E4-564B-924A-950094876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" y="859064"/>
            <a:ext cx="8932143" cy="4569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05182F-AC78-CC44-BC43-73EF5609D686}"/>
              </a:ext>
            </a:extLst>
          </p:cNvPr>
          <p:cNvSpPr txBox="1"/>
          <p:nvPr/>
        </p:nvSpPr>
        <p:spPr>
          <a:xfrm>
            <a:off x="9231087" y="3004458"/>
            <a:ext cx="248194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Wix</a:t>
            </a:r>
            <a:r>
              <a:rPr lang="en-GB" dirty="0"/>
              <a:t> Logo Maker</a:t>
            </a:r>
          </a:p>
          <a:p>
            <a:r>
              <a:rPr lang="en-GB" dirty="0"/>
              <a:t>(website) – </a:t>
            </a:r>
            <a:r>
              <a:rPr lang="en-GB" dirty="0">
                <a:hlinkClick r:id="rId3"/>
              </a:rPr>
              <a:t>Link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916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7318</TotalTime>
  <Words>237</Words>
  <Application>Microsoft Macintosh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Patrick Hand SC</vt:lpstr>
      <vt:lpstr>Office Theme</vt:lpstr>
      <vt:lpstr>Writing Up Your Campaign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Making Your Campaign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Make A Flyer and Poster (in Word?)</vt:lpstr>
      <vt:lpstr>Evaluating Your Campaign</vt:lpstr>
      <vt:lpstr>Justification Section (AC3.3)</vt:lpstr>
      <vt:lpstr>Remember!</vt:lpstr>
      <vt:lpstr>Campaigns for Change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Johnson</dc:creator>
  <cp:lastModifiedBy>David Johnson</cp:lastModifiedBy>
  <cp:revision>5</cp:revision>
  <dcterms:created xsi:type="dcterms:W3CDTF">2021-12-08T11:12:17Z</dcterms:created>
  <dcterms:modified xsi:type="dcterms:W3CDTF">2021-12-13T15:44:37Z</dcterms:modified>
</cp:coreProperties>
</file>